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978" r:id="rId4"/>
    <p:sldMasterId id="2147483992" r:id="rId5"/>
  </p:sldMasterIdLst>
  <p:notesMasterIdLst>
    <p:notesMasterId r:id="rId33"/>
  </p:notesMasterIdLst>
  <p:handoutMasterIdLst>
    <p:handoutMasterId r:id="rId34"/>
  </p:handoutMasterIdLst>
  <p:sldIdLst>
    <p:sldId id="2147469460" r:id="rId6"/>
    <p:sldId id="1671" r:id="rId7"/>
    <p:sldId id="2147469440" r:id="rId8"/>
    <p:sldId id="2147469441" r:id="rId9"/>
    <p:sldId id="2147469442" r:id="rId10"/>
    <p:sldId id="2147469458" r:id="rId11"/>
    <p:sldId id="2147469464" r:id="rId12"/>
    <p:sldId id="2147469465" r:id="rId13"/>
    <p:sldId id="2147469470" r:id="rId14"/>
    <p:sldId id="768" r:id="rId15"/>
    <p:sldId id="2147469436" r:id="rId16"/>
    <p:sldId id="2147469437" r:id="rId17"/>
    <p:sldId id="2147469439" r:id="rId18"/>
    <p:sldId id="2147469455" r:id="rId19"/>
    <p:sldId id="2147469447" r:id="rId20"/>
    <p:sldId id="2147469449" r:id="rId21"/>
    <p:sldId id="2147469448" r:id="rId22"/>
    <p:sldId id="2147469450" r:id="rId23"/>
    <p:sldId id="2147469452" r:id="rId24"/>
    <p:sldId id="2147469451" r:id="rId25"/>
    <p:sldId id="2147469446" r:id="rId26"/>
    <p:sldId id="2147469462" r:id="rId27"/>
    <p:sldId id="2147469466" r:id="rId28"/>
    <p:sldId id="750" r:id="rId29"/>
    <p:sldId id="2147469456" r:id="rId30"/>
    <p:sldId id="2147469454" r:id="rId31"/>
    <p:sldId id="2147469461" r:id="rId32"/>
  </p:sldIdLst>
  <p:sldSz cx="12192000" cy="6858000"/>
  <p:notesSz cx="7315200" cy="9601200"/>
  <p:defaultTextStyle>
    <a:defPPr>
      <a:defRPr lang="en-US"/>
    </a:defPPr>
    <a:lvl1pPr algn="l" rtl="0" fontAlgn="base">
      <a:spcBef>
        <a:spcPct val="0"/>
      </a:spcBef>
      <a:spcAft>
        <a:spcPct val="0"/>
      </a:spcAft>
      <a:defRPr sz="3900" b="1" kern="1200">
        <a:solidFill>
          <a:srgbClr val="000066"/>
        </a:solidFill>
        <a:latin typeface="Arial" pitchFamily="34" charset="0"/>
        <a:ea typeface="+mn-ea"/>
        <a:cs typeface="Arial" pitchFamily="34" charset="0"/>
      </a:defRPr>
    </a:lvl1pPr>
    <a:lvl2pPr marL="457200" algn="l" rtl="0" fontAlgn="base">
      <a:spcBef>
        <a:spcPct val="0"/>
      </a:spcBef>
      <a:spcAft>
        <a:spcPct val="0"/>
      </a:spcAft>
      <a:defRPr sz="3900" b="1" kern="1200">
        <a:solidFill>
          <a:srgbClr val="000066"/>
        </a:solidFill>
        <a:latin typeface="Arial" pitchFamily="34" charset="0"/>
        <a:ea typeface="+mn-ea"/>
        <a:cs typeface="Arial" pitchFamily="34" charset="0"/>
      </a:defRPr>
    </a:lvl2pPr>
    <a:lvl3pPr marL="914400" algn="l" rtl="0" fontAlgn="base">
      <a:spcBef>
        <a:spcPct val="0"/>
      </a:spcBef>
      <a:spcAft>
        <a:spcPct val="0"/>
      </a:spcAft>
      <a:defRPr sz="3900" b="1" kern="1200">
        <a:solidFill>
          <a:srgbClr val="000066"/>
        </a:solidFill>
        <a:latin typeface="Arial" pitchFamily="34" charset="0"/>
        <a:ea typeface="+mn-ea"/>
        <a:cs typeface="Arial" pitchFamily="34" charset="0"/>
      </a:defRPr>
    </a:lvl3pPr>
    <a:lvl4pPr marL="1371600" algn="l" rtl="0" fontAlgn="base">
      <a:spcBef>
        <a:spcPct val="0"/>
      </a:spcBef>
      <a:spcAft>
        <a:spcPct val="0"/>
      </a:spcAft>
      <a:defRPr sz="3900" b="1" kern="1200">
        <a:solidFill>
          <a:srgbClr val="000066"/>
        </a:solidFill>
        <a:latin typeface="Arial" pitchFamily="34" charset="0"/>
        <a:ea typeface="+mn-ea"/>
        <a:cs typeface="Arial" pitchFamily="34" charset="0"/>
      </a:defRPr>
    </a:lvl4pPr>
    <a:lvl5pPr marL="1828800" algn="l" rtl="0" fontAlgn="base">
      <a:spcBef>
        <a:spcPct val="0"/>
      </a:spcBef>
      <a:spcAft>
        <a:spcPct val="0"/>
      </a:spcAft>
      <a:defRPr sz="3900" b="1" kern="1200">
        <a:solidFill>
          <a:srgbClr val="000066"/>
        </a:solidFill>
        <a:latin typeface="Arial" pitchFamily="34" charset="0"/>
        <a:ea typeface="+mn-ea"/>
        <a:cs typeface="Arial" pitchFamily="34" charset="0"/>
      </a:defRPr>
    </a:lvl5pPr>
    <a:lvl6pPr marL="2286000" algn="l" defTabSz="914400" rtl="0" eaLnBrk="1" latinLnBrk="0" hangingPunct="1">
      <a:defRPr sz="3900" b="1" kern="1200">
        <a:solidFill>
          <a:srgbClr val="000066"/>
        </a:solidFill>
        <a:latin typeface="Arial" pitchFamily="34" charset="0"/>
        <a:ea typeface="+mn-ea"/>
        <a:cs typeface="Arial" pitchFamily="34" charset="0"/>
      </a:defRPr>
    </a:lvl6pPr>
    <a:lvl7pPr marL="2743200" algn="l" defTabSz="914400" rtl="0" eaLnBrk="1" latinLnBrk="0" hangingPunct="1">
      <a:defRPr sz="3900" b="1" kern="1200">
        <a:solidFill>
          <a:srgbClr val="000066"/>
        </a:solidFill>
        <a:latin typeface="Arial" pitchFamily="34" charset="0"/>
        <a:ea typeface="+mn-ea"/>
        <a:cs typeface="Arial" pitchFamily="34" charset="0"/>
      </a:defRPr>
    </a:lvl7pPr>
    <a:lvl8pPr marL="3200400" algn="l" defTabSz="914400" rtl="0" eaLnBrk="1" latinLnBrk="0" hangingPunct="1">
      <a:defRPr sz="3900" b="1" kern="1200">
        <a:solidFill>
          <a:srgbClr val="000066"/>
        </a:solidFill>
        <a:latin typeface="Arial" pitchFamily="34" charset="0"/>
        <a:ea typeface="+mn-ea"/>
        <a:cs typeface="Arial" pitchFamily="34" charset="0"/>
      </a:defRPr>
    </a:lvl8pPr>
    <a:lvl9pPr marL="3657600" algn="l" defTabSz="914400" rtl="0" eaLnBrk="1" latinLnBrk="0" hangingPunct="1">
      <a:defRPr sz="3900" b="1" kern="1200">
        <a:solidFill>
          <a:srgbClr val="000066"/>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LZON Dennis" initials="FD" lastIdx="2" clrIdx="0">
    <p:extLst>
      <p:ext uri="{19B8F6BF-5375-455C-9EA6-DF929625EA0E}">
        <p15:presenceInfo xmlns:p15="http://schemas.microsoft.com/office/powerpoint/2012/main" userId="FALZON Denn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C"/>
    <a:srgbClr val="C9DDF3"/>
    <a:srgbClr val="8DBEE6"/>
    <a:srgbClr val="80A6D5"/>
    <a:srgbClr val="738EC5"/>
    <a:srgbClr val="020762"/>
    <a:srgbClr val="0D97FF"/>
    <a:srgbClr val="EFAD85"/>
    <a:srgbClr val="E1691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B1EFA-C6C9-4C18-A06C-9F8E8C9371BB}" v="254" dt="2023-08-31T15:25:24.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0153" autoAdjust="0"/>
  </p:normalViewPr>
  <p:slideViewPr>
    <p:cSldViewPr snapToGrid="0">
      <p:cViewPr varScale="1">
        <p:scale>
          <a:sx n="76" d="100"/>
          <a:sy n="76" d="100"/>
        </p:scale>
        <p:origin x="188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3804"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ZON, Dennis" userId="96040e00-08ac-4837-b43b-4740716afd5a" providerId="ADAL" clId="{BD69EC79-A6CA-49D5-ACB2-FCB403ABC293}"/>
    <pc:docChg chg="modSld">
      <pc:chgData name="FALZON, Dennis" userId="96040e00-08ac-4837-b43b-4740716afd5a" providerId="ADAL" clId="{BD69EC79-A6CA-49D5-ACB2-FCB403ABC293}" dt="2023-04-13T07:36:49.215" v="6" actId="14100"/>
      <pc:docMkLst>
        <pc:docMk/>
      </pc:docMkLst>
      <pc:sldChg chg="modSp mod">
        <pc:chgData name="FALZON, Dennis" userId="96040e00-08ac-4837-b43b-4740716afd5a" providerId="ADAL" clId="{BD69EC79-A6CA-49D5-ACB2-FCB403ABC293}" dt="2023-04-13T07:36:08.913" v="2"/>
        <pc:sldMkLst>
          <pc:docMk/>
          <pc:sldMk cId="1950452659" sldId="1671"/>
        </pc:sldMkLst>
        <pc:spChg chg="mod">
          <ac:chgData name="FALZON, Dennis" userId="96040e00-08ac-4837-b43b-4740716afd5a" providerId="ADAL" clId="{BD69EC79-A6CA-49D5-ACB2-FCB403ABC293}" dt="2023-04-13T07:36:08.913" v="2"/>
          <ac:spMkLst>
            <pc:docMk/>
            <pc:sldMk cId="1950452659" sldId="1671"/>
            <ac:spMk id="9" creationId="{5323B68C-4C30-4A7D-945D-FB9A21C7F0C3}"/>
          </ac:spMkLst>
        </pc:spChg>
      </pc:sldChg>
      <pc:sldChg chg="modSp mod">
        <pc:chgData name="FALZON, Dennis" userId="96040e00-08ac-4837-b43b-4740716afd5a" providerId="ADAL" clId="{BD69EC79-A6CA-49D5-ACB2-FCB403ABC293}" dt="2023-04-13T07:36:26.211" v="4" actId="207"/>
        <pc:sldMkLst>
          <pc:docMk/>
          <pc:sldMk cId="2180553413" sldId="1767"/>
        </pc:sldMkLst>
        <pc:spChg chg="mod">
          <ac:chgData name="FALZON, Dennis" userId="96040e00-08ac-4837-b43b-4740716afd5a" providerId="ADAL" clId="{BD69EC79-A6CA-49D5-ACB2-FCB403ABC293}" dt="2023-04-13T07:36:26.211" v="4" actId="207"/>
          <ac:spMkLst>
            <pc:docMk/>
            <pc:sldMk cId="2180553413" sldId="1767"/>
            <ac:spMk id="3" creationId="{FF2E0043-6E82-4793-A733-A9E864BCCA44}"/>
          </ac:spMkLst>
        </pc:spChg>
      </pc:sldChg>
      <pc:sldChg chg="modSp mod">
        <pc:chgData name="FALZON, Dennis" userId="96040e00-08ac-4837-b43b-4740716afd5a" providerId="ADAL" clId="{BD69EC79-A6CA-49D5-ACB2-FCB403ABC293}" dt="2023-04-13T07:36:38.120" v="5" actId="20577"/>
        <pc:sldMkLst>
          <pc:docMk/>
          <pc:sldMk cId="3814185041" sldId="1877"/>
        </pc:sldMkLst>
        <pc:spChg chg="mod">
          <ac:chgData name="FALZON, Dennis" userId="96040e00-08ac-4837-b43b-4740716afd5a" providerId="ADAL" clId="{BD69EC79-A6CA-49D5-ACB2-FCB403ABC293}" dt="2023-04-13T07:36:38.120" v="5" actId="20577"/>
          <ac:spMkLst>
            <pc:docMk/>
            <pc:sldMk cId="3814185041" sldId="1877"/>
            <ac:spMk id="2" creationId="{85542785-EABE-480B-B72B-66AB661E802A}"/>
          </ac:spMkLst>
        </pc:spChg>
      </pc:sldChg>
      <pc:sldChg chg="modSp mod">
        <pc:chgData name="FALZON, Dennis" userId="96040e00-08ac-4837-b43b-4740716afd5a" providerId="ADAL" clId="{BD69EC79-A6CA-49D5-ACB2-FCB403ABC293}" dt="2023-04-13T07:36:49.215" v="6" actId="14100"/>
        <pc:sldMkLst>
          <pc:docMk/>
          <pc:sldMk cId="3920162506" sldId="3493"/>
        </pc:sldMkLst>
        <pc:spChg chg="mod">
          <ac:chgData name="FALZON, Dennis" userId="96040e00-08ac-4837-b43b-4740716afd5a" providerId="ADAL" clId="{BD69EC79-A6CA-49D5-ACB2-FCB403ABC293}" dt="2023-04-13T07:36:49.215" v="6" actId="14100"/>
          <ac:spMkLst>
            <pc:docMk/>
            <pc:sldMk cId="3920162506" sldId="3493"/>
            <ac:spMk id="10" creationId="{0783DB9E-2713-4A74-A9DC-5C956AC6F2EB}"/>
          </ac:spMkLst>
        </pc:spChg>
      </pc:sldChg>
    </pc:docChg>
  </pc:docChgLst>
  <pc:docChgLst>
    <pc:chgData name="FALZON, Dennis" userId="96040e00-08ac-4837-b43b-4740716afd5a" providerId="ADAL" clId="{DEAB1EFA-C6C9-4C18-A06C-9F8E8C9371BB}"/>
    <pc:docChg chg="undo redo custSel addSld delSld modSld sldOrd modMainMaster modShowInfo">
      <pc:chgData name="FALZON, Dennis" userId="96040e00-08ac-4837-b43b-4740716afd5a" providerId="ADAL" clId="{DEAB1EFA-C6C9-4C18-A06C-9F8E8C9371BB}" dt="2023-08-31T15:26:09.964" v="10578" actId="14100"/>
      <pc:docMkLst>
        <pc:docMk/>
      </pc:docMkLst>
      <pc:sldChg chg="modSp add del">
        <pc:chgData name="FALZON, Dennis" userId="96040e00-08ac-4837-b43b-4740716afd5a" providerId="ADAL" clId="{DEAB1EFA-C6C9-4C18-A06C-9F8E8C9371BB}" dt="2023-05-05T17:11:34.168" v="1645" actId="47"/>
        <pc:sldMkLst>
          <pc:docMk/>
          <pc:sldMk cId="810960786" sldId="738"/>
        </pc:sldMkLst>
        <pc:spChg chg="mod">
          <ac:chgData name="FALZON, Dennis" userId="96040e00-08ac-4837-b43b-4740716afd5a" providerId="ADAL" clId="{DEAB1EFA-C6C9-4C18-A06C-9F8E8C9371BB}" dt="2023-05-05T17:09:44.287" v="1631"/>
          <ac:spMkLst>
            <pc:docMk/>
            <pc:sldMk cId="810960786" sldId="738"/>
            <ac:spMk id="21" creationId="{85CAFA45-9A6D-4D22-886F-60C6CC0A0040}"/>
          </ac:spMkLst>
        </pc:spChg>
      </pc:sldChg>
      <pc:sldChg chg="modSp add del">
        <pc:chgData name="FALZON, Dennis" userId="96040e00-08ac-4837-b43b-4740716afd5a" providerId="ADAL" clId="{DEAB1EFA-C6C9-4C18-A06C-9F8E8C9371BB}" dt="2023-05-05T17:11:35.685" v="1646" actId="47"/>
        <pc:sldMkLst>
          <pc:docMk/>
          <pc:sldMk cId="3008433939" sldId="739"/>
        </pc:sldMkLst>
        <pc:spChg chg="mod">
          <ac:chgData name="FALZON, Dennis" userId="96040e00-08ac-4837-b43b-4740716afd5a" providerId="ADAL" clId="{DEAB1EFA-C6C9-4C18-A06C-9F8E8C9371BB}" dt="2023-05-05T17:09:44.287" v="1631"/>
          <ac:spMkLst>
            <pc:docMk/>
            <pc:sldMk cId="3008433939" sldId="739"/>
            <ac:spMk id="21" creationId="{85CAFA45-9A6D-4D22-886F-60C6CC0A0040}"/>
          </ac:spMkLst>
        </pc:spChg>
      </pc:sldChg>
      <pc:sldChg chg="addSp delSp modSp add del mod">
        <pc:chgData name="FALZON, Dennis" userId="96040e00-08ac-4837-b43b-4740716afd5a" providerId="ADAL" clId="{DEAB1EFA-C6C9-4C18-A06C-9F8E8C9371BB}" dt="2023-05-05T17:11:16.850" v="1642" actId="47"/>
        <pc:sldMkLst>
          <pc:docMk/>
          <pc:sldMk cId="1995532001" sldId="740"/>
        </pc:sldMkLst>
        <pc:spChg chg="mod">
          <ac:chgData name="FALZON, Dennis" userId="96040e00-08ac-4837-b43b-4740716afd5a" providerId="ADAL" clId="{DEAB1EFA-C6C9-4C18-A06C-9F8E8C9371BB}" dt="2023-05-05T17:09:44.287" v="1631"/>
          <ac:spMkLst>
            <pc:docMk/>
            <pc:sldMk cId="1995532001" sldId="740"/>
            <ac:spMk id="21" creationId="{85CAFA45-9A6D-4D22-886F-60C6CC0A0040}"/>
          </ac:spMkLst>
        </pc:spChg>
        <pc:grpChg chg="add del">
          <ac:chgData name="FALZON, Dennis" userId="96040e00-08ac-4837-b43b-4740716afd5a" providerId="ADAL" clId="{DEAB1EFA-C6C9-4C18-A06C-9F8E8C9371BB}" dt="2023-05-05T17:10:19.826" v="1635" actId="478"/>
          <ac:grpSpMkLst>
            <pc:docMk/>
            <pc:sldMk cId="1995532001" sldId="740"/>
            <ac:grpSpMk id="4" creationId="{210546E1-5899-4191-9383-E4B6B2D915E8}"/>
          </ac:grpSpMkLst>
        </pc:grpChg>
      </pc:sldChg>
      <pc:sldChg chg="modSp add del">
        <pc:chgData name="FALZON, Dennis" userId="96040e00-08ac-4837-b43b-4740716afd5a" providerId="ADAL" clId="{DEAB1EFA-C6C9-4C18-A06C-9F8E8C9371BB}" dt="2023-05-05T17:11:22.250" v="1643" actId="47"/>
        <pc:sldMkLst>
          <pc:docMk/>
          <pc:sldMk cId="408386938" sldId="741"/>
        </pc:sldMkLst>
        <pc:spChg chg="mod">
          <ac:chgData name="FALZON, Dennis" userId="96040e00-08ac-4837-b43b-4740716afd5a" providerId="ADAL" clId="{DEAB1EFA-C6C9-4C18-A06C-9F8E8C9371BB}" dt="2023-05-05T17:09:44.287" v="1631"/>
          <ac:spMkLst>
            <pc:docMk/>
            <pc:sldMk cId="408386938" sldId="741"/>
            <ac:spMk id="21" creationId="{85CAFA45-9A6D-4D22-886F-60C6CC0A0040}"/>
          </ac:spMkLst>
        </pc:spChg>
      </pc:sldChg>
      <pc:sldChg chg="delSp modSp add del mod">
        <pc:chgData name="FALZON, Dennis" userId="96040e00-08ac-4837-b43b-4740716afd5a" providerId="ADAL" clId="{DEAB1EFA-C6C9-4C18-A06C-9F8E8C9371BB}" dt="2023-05-05T17:11:31.470" v="1644" actId="47"/>
        <pc:sldMkLst>
          <pc:docMk/>
          <pc:sldMk cId="245920168" sldId="742"/>
        </pc:sldMkLst>
        <pc:spChg chg="del mod">
          <ac:chgData name="FALZON, Dennis" userId="96040e00-08ac-4837-b43b-4740716afd5a" providerId="ADAL" clId="{DEAB1EFA-C6C9-4C18-A06C-9F8E8C9371BB}" dt="2023-05-05T17:10:35.752" v="1637" actId="478"/>
          <ac:spMkLst>
            <pc:docMk/>
            <pc:sldMk cId="245920168" sldId="742"/>
            <ac:spMk id="21" creationId="{85CAFA45-9A6D-4D22-886F-60C6CC0A0040}"/>
          </ac:spMkLst>
        </pc:spChg>
        <pc:grpChg chg="del">
          <ac:chgData name="FALZON, Dennis" userId="96040e00-08ac-4837-b43b-4740716afd5a" providerId="ADAL" clId="{DEAB1EFA-C6C9-4C18-A06C-9F8E8C9371BB}" dt="2023-05-05T17:10:32.587" v="1636" actId="478"/>
          <ac:grpSpMkLst>
            <pc:docMk/>
            <pc:sldMk cId="245920168" sldId="742"/>
            <ac:grpSpMk id="4" creationId="{210546E1-5899-4191-9383-E4B6B2D915E8}"/>
          </ac:grpSpMkLst>
        </pc:grpChg>
      </pc:sldChg>
      <pc:sldChg chg="modSp add del">
        <pc:chgData name="FALZON, Dennis" userId="96040e00-08ac-4837-b43b-4740716afd5a" providerId="ADAL" clId="{DEAB1EFA-C6C9-4C18-A06C-9F8E8C9371BB}" dt="2023-05-05T17:12:17.335" v="1647" actId="47"/>
        <pc:sldMkLst>
          <pc:docMk/>
          <pc:sldMk cId="2533482315" sldId="743"/>
        </pc:sldMkLst>
        <pc:spChg chg="mod">
          <ac:chgData name="FALZON, Dennis" userId="96040e00-08ac-4837-b43b-4740716afd5a" providerId="ADAL" clId="{DEAB1EFA-C6C9-4C18-A06C-9F8E8C9371BB}" dt="2023-05-05T17:09:44.287" v="1631"/>
          <ac:spMkLst>
            <pc:docMk/>
            <pc:sldMk cId="2533482315" sldId="743"/>
            <ac:spMk id="21" creationId="{85CAFA45-9A6D-4D22-886F-60C6CC0A0040}"/>
          </ac:spMkLst>
        </pc:spChg>
      </pc:sldChg>
      <pc:sldChg chg="delSp modSp add del mod">
        <pc:chgData name="FALZON, Dennis" userId="96040e00-08ac-4837-b43b-4740716afd5a" providerId="ADAL" clId="{DEAB1EFA-C6C9-4C18-A06C-9F8E8C9371BB}" dt="2023-05-05T17:25:29.568" v="1952" actId="47"/>
        <pc:sldMkLst>
          <pc:docMk/>
          <pc:sldMk cId="179075991" sldId="744"/>
        </pc:sldMkLst>
        <pc:spChg chg="del">
          <ac:chgData name="FALZON, Dennis" userId="96040e00-08ac-4837-b43b-4740716afd5a" providerId="ADAL" clId="{DEAB1EFA-C6C9-4C18-A06C-9F8E8C9371BB}" dt="2023-05-05T17:12:30.108" v="1648" actId="21"/>
          <ac:spMkLst>
            <pc:docMk/>
            <pc:sldMk cId="179075991" sldId="744"/>
            <ac:spMk id="2" creationId="{9F93C559-ACFE-4A07-AB06-2967AA136A79}"/>
          </ac:spMkLst>
        </pc:spChg>
        <pc:spChg chg="mod">
          <ac:chgData name="FALZON, Dennis" userId="96040e00-08ac-4837-b43b-4740716afd5a" providerId="ADAL" clId="{DEAB1EFA-C6C9-4C18-A06C-9F8E8C9371BB}" dt="2023-05-05T17:09:44.287" v="1631"/>
          <ac:spMkLst>
            <pc:docMk/>
            <pc:sldMk cId="179075991" sldId="744"/>
            <ac:spMk id="21" creationId="{85CAFA45-9A6D-4D22-886F-60C6CC0A0040}"/>
          </ac:spMkLst>
        </pc:spChg>
      </pc:sldChg>
      <pc:sldChg chg="modSp add del">
        <pc:chgData name="FALZON, Dennis" userId="96040e00-08ac-4837-b43b-4740716afd5a" providerId="ADAL" clId="{DEAB1EFA-C6C9-4C18-A06C-9F8E8C9371BB}" dt="2023-07-06T06:34:06.723" v="4914" actId="47"/>
        <pc:sldMkLst>
          <pc:docMk/>
          <pc:sldMk cId="3770975998" sldId="745"/>
        </pc:sldMkLst>
        <pc:spChg chg="mod">
          <ac:chgData name="FALZON, Dennis" userId="96040e00-08ac-4837-b43b-4740716afd5a" providerId="ADAL" clId="{DEAB1EFA-C6C9-4C18-A06C-9F8E8C9371BB}" dt="2023-05-05T17:09:44.287" v="1631"/>
          <ac:spMkLst>
            <pc:docMk/>
            <pc:sldMk cId="3770975998" sldId="745"/>
            <ac:spMk id="21" creationId="{85CAFA45-9A6D-4D22-886F-60C6CC0A0040}"/>
          </ac:spMkLst>
        </pc:spChg>
      </pc:sldChg>
      <pc:sldChg chg="modSp add del">
        <pc:chgData name="FALZON, Dennis" userId="96040e00-08ac-4837-b43b-4740716afd5a" providerId="ADAL" clId="{DEAB1EFA-C6C9-4C18-A06C-9F8E8C9371BB}" dt="2023-07-06T06:34:10.825" v="4915" actId="47"/>
        <pc:sldMkLst>
          <pc:docMk/>
          <pc:sldMk cId="4039040147" sldId="746"/>
        </pc:sldMkLst>
        <pc:spChg chg="mod">
          <ac:chgData name="FALZON, Dennis" userId="96040e00-08ac-4837-b43b-4740716afd5a" providerId="ADAL" clId="{DEAB1EFA-C6C9-4C18-A06C-9F8E8C9371BB}" dt="2023-05-05T17:09:44.287" v="1631"/>
          <ac:spMkLst>
            <pc:docMk/>
            <pc:sldMk cId="4039040147" sldId="746"/>
            <ac:spMk id="21" creationId="{85CAFA45-9A6D-4D22-886F-60C6CC0A0040}"/>
          </ac:spMkLst>
        </pc:spChg>
      </pc:sldChg>
      <pc:sldChg chg="modSp add del">
        <pc:chgData name="FALZON, Dennis" userId="96040e00-08ac-4837-b43b-4740716afd5a" providerId="ADAL" clId="{DEAB1EFA-C6C9-4C18-A06C-9F8E8C9371BB}" dt="2023-07-06T06:34:16.275" v="4916" actId="47"/>
        <pc:sldMkLst>
          <pc:docMk/>
          <pc:sldMk cId="694248184" sldId="747"/>
        </pc:sldMkLst>
        <pc:spChg chg="mod">
          <ac:chgData name="FALZON, Dennis" userId="96040e00-08ac-4837-b43b-4740716afd5a" providerId="ADAL" clId="{DEAB1EFA-C6C9-4C18-A06C-9F8E8C9371BB}" dt="2023-05-05T17:09:44.287" v="1631"/>
          <ac:spMkLst>
            <pc:docMk/>
            <pc:sldMk cId="694248184" sldId="747"/>
            <ac:spMk id="21" creationId="{85CAFA45-9A6D-4D22-886F-60C6CC0A0040}"/>
          </ac:spMkLst>
        </pc:spChg>
      </pc:sldChg>
      <pc:sldChg chg="modSp add del">
        <pc:chgData name="FALZON, Dennis" userId="96040e00-08ac-4837-b43b-4740716afd5a" providerId="ADAL" clId="{DEAB1EFA-C6C9-4C18-A06C-9F8E8C9371BB}" dt="2023-07-06T06:34:19.694" v="4917" actId="47"/>
        <pc:sldMkLst>
          <pc:docMk/>
          <pc:sldMk cId="1675453136" sldId="748"/>
        </pc:sldMkLst>
        <pc:spChg chg="mod">
          <ac:chgData name="FALZON, Dennis" userId="96040e00-08ac-4837-b43b-4740716afd5a" providerId="ADAL" clId="{DEAB1EFA-C6C9-4C18-A06C-9F8E8C9371BB}" dt="2023-05-05T17:09:44.287" v="1631"/>
          <ac:spMkLst>
            <pc:docMk/>
            <pc:sldMk cId="1675453136" sldId="748"/>
            <ac:spMk id="21" creationId="{85CAFA45-9A6D-4D22-886F-60C6CC0A0040}"/>
          </ac:spMkLst>
        </pc:spChg>
      </pc:sldChg>
      <pc:sldChg chg="delSp modSp add del mod">
        <pc:chgData name="FALZON, Dennis" userId="96040e00-08ac-4837-b43b-4740716afd5a" providerId="ADAL" clId="{DEAB1EFA-C6C9-4C18-A06C-9F8E8C9371BB}" dt="2023-07-06T07:09:40.753" v="6579" actId="47"/>
        <pc:sldMkLst>
          <pc:docMk/>
          <pc:sldMk cId="2800142557" sldId="749"/>
        </pc:sldMkLst>
        <pc:spChg chg="del">
          <ac:chgData name="FALZON, Dennis" userId="96040e00-08ac-4837-b43b-4740716afd5a" providerId="ADAL" clId="{DEAB1EFA-C6C9-4C18-A06C-9F8E8C9371BB}" dt="2023-07-06T07:05:55.156" v="6481" actId="21"/>
          <ac:spMkLst>
            <pc:docMk/>
            <pc:sldMk cId="2800142557" sldId="749"/>
            <ac:spMk id="2" creationId="{8493BFC6-2BF6-4FEC-B542-9D5E258C6C9E}"/>
          </ac:spMkLst>
        </pc:spChg>
        <pc:spChg chg="mod">
          <ac:chgData name="FALZON, Dennis" userId="96040e00-08ac-4837-b43b-4740716afd5a" providerId="ADAL" clId="{DEAB1EFA-C6C9-4C18-A06C-9F8E8C9371BB}" dt="2023-05-05T17:09:44.287" v="1631"/>
          <ac:spMkLst>
            <pc:docMk/>
            <pc:sldMk cId="2800142557" sldId="749"/>
            <ac:spMk id="21" creationId="{85CAFA45-9A6D-4D22-886F-60C6CC0A0040}"/>
          </ac:spMkLst>
        </pc:spChg>
      </pc:sldChg>
      <pc:sldChg chg="addSp delSp modSp add mod">
        <pc:chgData name="FALZON, Dennis" userId="96040e00-08ac-4837-b43b-4740716afd5a" providerId="ADAL" clId="{DEAB1EFA-C6C9-4C18-A06C-9F8E8C9371BB}" dt="2023-07-03T06:27:51.185" v="3620" actId="1076"/>
        <pc:sldMkLst>
          <pc:docMk/>
          <pc:sldMk cId="38298579" sldId="750"/>
        </pc:sldMkLst>
        <pc:spChg chg="add mod">
          <ac:chgData name="FALZON, Dennis" userId="96040e00-08ac-4837-b43b-4740716afd5a" providerId="ADAL" clId="{DEAB1EFA-C6C9-4C18-A06C-9F8E8C9371BB}" dt="2023-04-19T07:13:50.648" v="580" actId="20577"/>
          <ac:spMkLst>
            <pc:docMk/>
            <pc:sldMk cId="38298579" sldId="750"/>
            <ac:spMk id="8" creationId="{14DF7016-60DE-4B4A-858F-13BB6F6A59D5}"/>
          </ac:spMkLst>
        </pc:spChg>
        <pc:spChg chg="del">
          <ac:chgData name="FALZON, Dennis" userId="96040e00-08ac-4837-b43b-4740716afd5a" providerId="ADAL" clId="{DEAB1EFA-C6C9-4C18-A06C-9F8E8C9371BB}" dt="2023-04-19T06:10:13.023" v="371" actId="478"/>
          <ac:spMkLst>
            <pc:docMk/>
            <pc:sldMk cId="38298579" sldId="750"/>
            <ac:spMk id="21" creationId="{85CAFA45-9A6D-4D22-886F-60C6CC0A0040}"/>
          </ac:spMkLst>
        </pc:spChg>
        <pc:spChg chg="del">
          <ac:chgData name="FALZON, Dennis" userId="96040e00-08ac-4837-b43b-4740716afd5a" providerId="ADAL" clId="{DEAB1EFA-C6C9-4C18-A06C-9F8E8C9371BB}" dt="2023-04-19T06:10:41.208" v="391" actId="478"/>
          <ac:spMkLst>
            <pc:docMk/>
            <pc:sldMk cId="38298579" sldId="750"/>
            <ac:spMk id="37" creationId="{83B0582D-5FDE-4FA1-989D-E9718A89F669}"/>
          </ac:spMkLst>
        </pc:spChg>
        <pc:picChg chg="del mod">
          <ac:chgData name="FALZON, Dennis" userId="96040e00-08ac-4837-b43b-4740716afd5a" providerId="ADAL" clId="{DEAB1EFA-C6C9-4C18-A06C-9F8E8C9371BB}" dt="2023-07-03T06:27:38.069" v="3615" actId="478"/>
          <ac:picMkLst>
            <pc:docMk/>
            <pc:sldMk cId="38298579" sldId="750"/>
            <ac:picMk id="2" creationId="{A17F266C-AE0D-4852-9FD4-BDB0CF909386}"/>
          </ac:picMkLst>
        </pc:picChg>
        <pc:picChg chg="add mod">
          <ac:chgData name="FALZON, Dennis" userId="96040e00-08ac-4837-b43b-4740716afd5a" providerId="ADAL" clId="{DEAB1EFA-C6C9-4C18-A06C-9F8E8C9371BB}" dt="2023-07-03T06:27:51.185" v="3620" actId="1076"/>
          <ac:picMkLst>
            <pc:docMk/>
            <pc:sldMk cId="38298579" sldId="750"/>
            <ac:picMk id="6" creationId="{BA47C047-A794-76CF-27CA-BAEB9276EBDF}"/>
          </ac:picMkLst>
        </pc:picChg>
        <pc:picChg chg="del">
          <ac:chgData name="FALZON, Dennis" userId="96040e00-08ac-4837-b43b-4740716afd5a" providerId="ADAL" clId="{DEAB1EFA-C6C9-4C18-A06C-9F8E8C9371BB}" dt="2023-04-19T06:10:41.208" v="391" actId="478"/>
          <ac:picMkLst>
            <pc:docMk/>
            <pc:sldMk cId="38298579" sldId="750"/>
            <ac:picMk id="14" creationId="{8649005C-F7A5-485D-970B-2A2A4572A72E}"/>
          </ac:picMkLst>
        </pc:picChg>
      </pc:sldChg>
      <pc:sldChg chg="modSp add del mod modClrScheme chgLayout">
        <pc:chgData name="FALZON, Dennis" userId="96040e00-08ac-4837-b43b-4740716afd5a" providerId="ADAL" clId="{DEAB1EFA-C6C9-4C18-A06C-9F8E8C9371BB}" dt="2023-04-19T06:09:59.239" v="369" actId="2696"/>
        <pc:sldMkLst>
          <pc:docMk/>
          <pc:sldMk cId="1319095049" sldId="750"/>
        </pc:sldMkLst>
        <pc:spChg chg="mod ord">
          <ac:chgData name="FALZON, Dennis" userId="96040e00-08ac-4837-b43b-4740716afd5a" providerId="ADAL" clId="{DEAB1EFA-C6C9-4C18-A06C-9F8E8C9371BB}" dt="2023-04-18T13:21:16.669" v="90" actId="700"/>
          <ac:spMkLst>
            <pc:docMk/>
            <pc:sldMk cId="1319095049" sldId="750"/>
            <ac:spMk id="21" creationId="{85CAFA45-9A6D-4D22-886F-60C6CC0A0040}"/>
          </ac:spMkLst>
        </pc:spChg>
      </pc:sldChg>
      <pc:sldChg chg="delSp modSp add del mod modClrScheme chgLayout">
        <pc:chgData name="FALZON, Dennis" userId="96040e00-08ac-4837-b43b-4740716afd5a" providerId="ADAL" clId="{DEAB1EFA-C6C9-4C18-A06C-9F8E8C9371BB}" dt="2023-04-18T14:48:15.399" v="173" actId="47"/>
        <pc:sldMkLst>
          <pc:docMk/>
          <pc:sldMk cId="512460931" sldId="757"/>
        </pc:sldMkLst>
        <pc:spChg chg="del mod">
          <ac:chgData name="FALZON, Dennis" userId="96040e00-08ac-4837-b43b-4740716afd5a" providerId="ADAL" clId="{DEAB1EFA-C6C9-4C18-A06C-9F8E8C9371BB}" dt="2023-04-18T14:45:57.112" v="108"/>
          <ac:spMkLst>
            <pc:docMk/>
            <pc:sldMk cId="512460931" sldId="757"/>
            <ac:spMk id="10" creationId="{B3F7BDEC-76E5-4B9C-A489-9DFE1559614C}"/>
          </ac:spMkLst>
        </pc:spChg>
        <pc:picChg chg="del">
          <ac:chgData name="FALZON, Dennis" userId="96040e00-08ac-4837-b43b-4740716afd5a" providerId="ADAL" clId="{DEAB1EFA-C6C9-4C18-A06C-9F8E8C9371BB}" dt="2023-04-18T14:45:07.406" v="98" actId="21"/>
          <ac:picMkLst>
            <pc:docMk/>
            <pc:sldMk cId="512460931" sldId="757"/>
            <ac:picMk id="3" creationId="{E9FB31EE-3E29-4DC8-8910-AFBF5D32D472}"/>
          </ac:picMkLst>
        </pc:picChg>
        <pc:picChg chg="del">
          <ac:chgData name="FALZON, Dennis" userId="96040e00-08ac-4837-b43b-4740716afd5a" providerId="ADAL" clId="{DEAB1EFA-C6C9-4C18-A06C-9F8E8C9371BB}" dt="2023-04-18T14:44:37.891" v="91" actId="21"/>
          <ac:picMkLst>
            <pc:docMk/>
            <pc:sldMk cId="512460931" sldId="757"/>
            <ac:picMk id="12" creationId="{348EA482-B40B-452A-970D-FBDC583B45B6}"/>
          </ac:picMkLst>
        </pc:picChg>
      </pc:sldChg>
      <pc:sldChg chg="modSp add del mod modClrScheme chgLayout">
        <pc:chgData name="FALZON, Dennis" userId="96040e00-08ac-4837-b43b-4740716afd5a" providerId="ADAL" clId="{DEAB1EFA-C6C9-4C18-A06C-9F8E8C9371BB}" dt="2023-04-18T14:53:31.224" v="279" actId="47"/>
        <pc:sldMkLst>
          <pc:docMk/>
          <pc:sldMk cId="874840414" sldId="761"/>
        </pc:sldMkLst>
        <pc:spChg chg="mod ord">
          <ac:chgData name="FALZON, Dennis" userId="96040e00-08ac-4837-b43b-4740716afd5a" providerId="ADAL" clId="{DEAB1EFA-C6C9-4C18-A06C-9F8E8C9371BB}" dt="2023-04-18T13:21:16.669" v="90" actId="700"/>
          <ac:spMkLst>
            <pc:docMk/>
            <pc:sldMk cId="874840414" sldId="761"/>
            <ac:spMk id="21" creationId="{85CAFA45-9A6D-4D22-886F-60C6CC0A0040}"/>
          </ac:spMkLst>
        </pc:spChg>
      </pc:sldChg>
      <pc:sldChg chg="delSp modSp add mod modClrScheme chgLayout modNotesTx">
        <pc:chgData name="FALZON, Dennis" userId="96040e00-08ac-4837-b43b-4740716afd5a" providerId="ADAL" clId="{DEAB1EFA-C6C9-4C18-A06C-9F8E8C9371BB}" dt="2023-07-12T16:05:30.346" v="10274" actId="20577"/>
        <pc:sldMkLst>
          <pc:docMk/>
          <pc:sldMk cId="2393455387" sldId="768"/>
        </pc:sldMkLst>
        <pc:spChg chg="del mod">
          <ac:chgData name="FALZON, Dennis" userId="96040e00-08ac-4837-b43b-4740716afd5a" providerId="ADAL" clId="{DEAB1EFA-C6C9-4C18-A06C-9F8E8C9371BB}" dt="2023-04-18T14:49:19.147" v="186" actId="478"/>
          <ac:spMkLst>
            <pc:docMk/>
            <pc:sldMk cId="2393455387" sldId="768"/>
            <ac:spMk id="13" creationId="{3BF44759-A2F5-4BF1-8909-56F3DE789104}"/>
          </ac:spMkLst>
        </pc:spChg>
        <pc:spChg chg="mod ord">
          <ac:chgData name="FALZON, Dennis" userId="96040e00-08ac-4837-b43b-4740716afd5a" providerId="ADAL" clId="{DEAB1EFA-C6C9-4C18-A06C-9F8E8C9371BB}" dt="2023-04-19T06:06:29.073" v="327" actId="20577"/>
          <ac:spMkLst>
            <pc:docMk/>
            <pc:sldMk cId="2393455387" sldId="768"/>
            <ac:spMk id="21" creationId="{85CAFA45-9A6D-4D22-886F-60C6CC0A0040}"/>
          </ac:spMkLst>
        </pc:spChg>
        <pc:picChg chg="mod">
          <ac:chgData name="FALZON, Dennis" userId="96040e00-08ac-4837-b43b-4740716afd5a" providerId="ADAL" clId="{DEAB1EFA-C6C9-4C18-A06C-9F8E8C9371BB}" dt="2023-04-19T06:08:48.515" v="355" actId="14100"/>
          <ac:picMkLst>
            <pc:docMk/>
            <pc:sldMk cId="2393455387" sldId="768"/>
            <ac:picMk id="12" creationId="{57851F1D-892B-43B5-A51E-3663196E4139}"/>
          </ac:picMkLst>
        </pc:picChg>
      </pc:sldChg>
      <pc:sldChg chg="delSp modSp add del mod modClrScheme chgLayout">
        <pc:chgData name="FALZON, Dennis" userId="96040e00-08ac-4837-b43b-4740716afd5a" providerId="ADAL" clId="{DEAB1EFA-C6C9-4C18-A06C-9F8E8C9371BB}" dt="2023-04-18T14:50:44.161" v="208" actId="47"/>
        <pc:sldMkLst>
          <pc:docMk/>
          <pc:sldMk cId="3903906833" sldId="769"/>
        </pc:sldMkLst>
        <pc:spChg chg="mod ord">
          <ac:chgData name="FALZON, Dennis" userId="96040e00-08ac-4837-b43b-4740716afd5a" providerId="ADAL" clId="{DEAB1EFA-C6C9-4C18-A06C-9F8E8C9371BB}" dt="2023-04-18T13:21:16.669" v="90" actId="700"/>
          <ac:spMkLst>
            <pc:docMk/>
            <pc:sldMk cId="3903906833" sldId="769"/>
            <ac:spMk id="21" creationId="{85CAFA45-9A6D-4D22-886F-60C6CC0A0040}"/>
          </ac:spMkLst>
        </pc:spChg>
        <pc:picChg chg="del">
          <ac:chgData name="FALZON, Dennis" userId="96040e00-08ac-4837-b43b-4740716afd5a" providerId="ADAL" clId="{DEAB1EFA-C6C9-4C18-A06C-9F8E8C9371BB}" dt="2023-04-18T14:50:23.784" v="205" actId="21"/>
          <ac:picMkLst>
            <pc:docMk/>
            <pc:sldMk cId="3903906833" sldId="769"/>
            <ac:picMk id="2" creationId="{0689672B-713D-4CFA-80C8-D1E068C5AC61}"/>
          </ac:picMkLst>
        </pc:picChg>
      </pc:sldChg>
      <pc:sldChg chg="delSp modSp add del mod modClrScheme chgLayout">
        <pc:chgData name="FALZON, Dennis" userId="96040e00-08ac-4837-b43b-4740716afd5a" providerId="ADAL" clId="{DEAB1EFA-C6C9-4C18-A06C-9F8E8C9371BB}" dt="2023-04-18T14:51:58.306" v="238" actId="47"/>
        <pc:sldMkLst>
          <pc:docMk/>
          <pc:sldMk cId="4089048055" sldId="770"/>
        </pc:sldMkLst>
        <pc:spChg chg="mod ord">
          <ac:chgData name="FALZON, Dennis" userId="96040e00-08ac-4837-b43b-4740716afd5a" providerId="ADAL" clId="{DEAB1EFA-C6C9-4C18-A06C-9F8E8C9371BB}" dt="2023-04-18T13:21:16.669" v="90" actId="700"/>
          <ac:spMkLst>
            <pc:docMk/>
            <pc:sldMk cId="4089048055" sldId="770"/>
            <ac:spMk id="21" creationId="{85CAFA45-9A6D-4D22-886F-60C6CC0A0040}"/>
          </ac:spMkLst>
        </pc:spChg>
        <pc:picChg chg="del">
          <ac:chgData name="FALZON, Dennis" userId="96040e00-08ac-4837-b43b-4740716afd5a" providerId="ADAL" clId="{DEAB1EFA-C6C9-4C18-A06C-9F8E8C9371BB}" dt="2023-04-18T14:51:10.384" v="226" actId="21"/>
          <ac:picMkLst>
            <pc:docMk/>
            <pc:sldMk cId="4089048055" sldId="770"/>
            <ac:picMk id="3" creationId="{7E5ABF40-1485-48C3-8BF1-44160345E2AD}"/>
          </ac:picMkLst>
        </pc:picChg>
      </pc:sldChg>
      <pc:sldChg chg="delSp modSp add del mod modClrScheme chgLayout">
        <pc:chgData name="FALZON, Dennis" userId="96040e00-08ac-4837-b43b-4740716afd5a" providerId="ADAL" clId="{DEAB1EFA-C6C9-4C18-A06C-9F8E8C9371BB}" dt="2023-04-18T14:52:30.807" v="265" actId="47"/>
        <pc:sldMkLst>
          <pc:docMk/>
          <pc:sldMk cId="4204233717" sldId="771"/>
        </pc:sldMkLst>
        <pc:spChg chg="mod ord">
          <ac:chgData name="FALZON, Dennis" userId="96040e00-08ac-4837-b43b-4740716afd5a" providerId="ADAL" clId="{DEAB1EFA-C6C9-4C18-A06C-9F8E8C9371BB}" dt="2023-04-18T13:21:16.669" v="90" actId="700"/>
          <ac:spMkLst>
            <pc:docMk/>
            <pc:sldMk cId="4204233717" sldId="771"/>
            <ac:spMk id="21" creationId="{85CAFA45-9A6D-4D22-886F-60C6CC0A0040}"/>
          </ac:spMkLst>
        </pc:spChg>
        <pc:picChg chg="del">
          <ac:chgData name="FALZON, Dennis" userId="96040e00-08ac-4837-b43b-4740716afd5a" providerId="ADAL" clId="{DEAB1EFA-C6C9-4C18-A06C-9F8E8C9371BB}" dt="2023-04-18T14:52:18.534" v="262" actId="21"/>
          <ac:picMkLst>
            <pc:docMk/>
            <pc:sldMk cId="4204233717" sldId="771"/>
            <ac:picMk id="2" creationId="{EF170DD9-6C55-429A-845C-D3E404AD006D}"/>
          </ac:picMkLst>
        </pc:picChg>
      </pc:sldChg>
      <pc:sldChg chg="addSp delSp modSp mod">
        <pc:chgData name="FALZON, Dennis" userId="96040e00-08ac-4837-b43b-4740716afd5a" providerId="ADAL" clId="{DEAB1EFA-C6C9-4C18-A06C-9F8E8C9371BB}" dt="2023-08-31T15:26:09.964" v="10578" actId="14100"/>
        <pc:sldMkLst>
          <pc:docMk/>
          <pc:sldMk cId="1950452659" sldId="1671"/>
        </pc:sldMkLst>
        <pc:spChg chg="del mod">
          <ac:chgData name="FALZON, Dennis" userId="96040e00-08ac-4837-b43b-4740716afd5a" providerId="ADAL" clId="{DEAB1EFA-C6C9-4C18-A06C-9F8E8C9371BB}" dt="2023-07-06T06:54:33.362" v="6416" actId="21"/>
          <ac:spMkLst>
            <pc:docMk/>
            <pc:sldMk cId="1950452659" sldId="1671"/>
            <ac:spMk id="2" creationId="{A44B9BD7-5CD9-4FBC-AC3A-F37E3739A4E4}"/>
          </ac:spMkLst>
        </pc:spChg>
        <pc:spChg chg="add mod">
          <ac:chgData name="FALZON, Dennis" userId="96040e00-08ac-4837-b43b-4740716afd5a" providerId="ADAL" clId="{DEAB1EFA-C6C9-4C18-A06C-9F8E8C9371BB}" dt="2023-07-06T06:56:13.723" v="6430"/>
          <ac:spMkLst>
            <pc:docMk/>
            <pc:sldMk cId="1950452659" sldId="1671"/>
            <ac:spMk id="3" creationId="{3E441770-67E6-55BB-22FF-36CB64A7B569}"/>
          </ac:spMkLst>
        </pc:spChg>
        <pc:spChg chg="mod">
          <ac:chgData name="FALZON, Dennis" userId="96040e00-08ac-4837-b43b-4740716afd5a" providerId="ADAL" clId="{DEAB1EFA-C6C9-4C18-A06C-9F8E8C9371BB}" dt="2023-04-18T13:20:28.284" v="56" actId="6549"/>
          <ac:spMkLst>
            <pc:docMk/>
            <pc:sldMk cId="1950452659" sldId="1671"/>
            <ac:spMk id="8" creationId="{3A2EFE2E-9B04-4E5C-A3EC-7A937B2D111C}"/>
          </ac:spMkLst>
        </pc:spChg>
        <pc:spChg chg="mod">
          <ac:chgData name="FALZON, Dennis" userId="96040e00-08ac-4837-b43b-4740716afd5a" providerId="ADAL" clId="{DEAB1EFA-C6C9-4C18-A06C-9F8E8C9371BB}" dt="2023-08-31T15:26:09.964" v="10578" actId="14100"/>
          <ac:spMkLst>
            <pc:docMk/>
            <pc:sldMk cId="1950452659" sldId="1671"/>
            <ac:spMk id="9" creationId="{5323B68C-4C30-4A7D-945D-FB9A21C7F0C3}"/>
          </ac:spMkLst>
        </pc:spChg>
        <pc:spChg chg="mod">
          <ac:chgData name="FALZON, Dennis" userId="96040e00-08ac-4837-b43b-4740716afd5a" providerId="ADAL" clId="{DEAB1EFA-C6C9-4C18-A06C-9F8E8C9371BB}" dt="2023-04-20T16:07:22.947" v="1056" actId="20577"/>
          <ac:spMkLst>
            <pc:docMk/>
            <pc:sldMk cId="1950452659" sldId="1671"/>
            <ac:spMk id="10" creationId="{4E3354A7-F786-4718-AE98-86E264011A34}"/>
          </ac:spMkLst>
        </pc:spChg>
        <pc:picChg chg="del">
          <ac:chgData name="FALZON, Dennis" userId="96040e00-08ac-4837-b43b-4740716afd5a" providerId="ADAL" clId="{DEAB1EFA-C6C9-4C18-A06C-9F8E8C9371BB}" dt="2023-04-18T14:45:12.370" v="99" actId="478"/>
          <ac:picMkLst>
            <pc:docMk/>
            <pc:sldMk cId="1950452659" sldId="1671"/>
            <ac:picMk id="3" creationId="{1FEB4FE1-13D9-41AA-9FE5-91678FE45DB4}"/>
          </ac:picMkLst>
        </pc:picChg>
        <pc:picChg chg="del">
          <ac:chgData name="FALZON, Dennis" userId="96040e00-08ac-4837-b43b-4740716afd5a" providerId="ADAL" clId="{DEAB1EFA-C6C9-4C18-A06C-9F8E8C9371BB}" dt="2023-04-18T14:45:02.068" v="97" actId="478"/>
          <ac:picMkLst>
            <pc:docMk/>
            <pc:sldMk cId="1950452659" sldId="1671"/>
            <ac:picMk id="5" creationId="{C27D3BB4-EFAB-4944-AC73-05B9544E9760}"/>
          </ac:picMkLst>
        </pc:picChg>
        <pc:picChg chg="add del mod ord">
          <ac:chgData name="FALZON, Dennis" userId="96040e00-08ac-4837-b43b-4740716afd5a" providerId="ADAL" clId="{DEAB1EFA-C6C9-4C18-A06C-9F8E8C9371BB}" dt="2023-06-08T15:50:50.038" v="3497" actId="478"/>
          <ac:picMkLst>
            <pc:docMk/>
            <pc:sldMk cId="1950452659" sldId="1671"/>
            <ac:picMk id="11" creationId="{0C50577B-A127-4C7C-8D1D-DA05FC709E66}"/>
          </ac:picMkLst>
        </pc:picChg>
        <pc:picChg chg="add mod">
          <ac:chgData name="FALZON, Dennis" userId="96040e00-08ac-4837-b43b-4740716afd5a" providerId="ADAL" clId="{DEAB1EFA-C6C9-4C18-A06C-9F8E8C9371BB}" dt="2023-04-18T14:45:17.331" v="101" actId="14100"/>
          <ac:picMkLst>
            <pc:docMk/>
            <pc:sldMk cId="1950452659" sldId="1671"/>
            <ac:picMk id="12" creationId="{39A0665C-C9EC-45D8-8DC4-52E46F8C2610}"/>
          </ac:picMkLst>
        </pc:picChg>
        <pc:picChg chg="add mod">
          <ac:chgData name="FALZON, Dennis" userId="96040e00-08ac-4837-b43b-4740716afd5a" providerId="ADAL" clId="{DEAB1EFA-C6C9-4C18-A06C-9F8E8C9371BB}" dt="2023-06-08T15:51:01.272" v="3501" actId="1076"/>
          <ac:picMkLst>
            <pc:docMk/>
            <pc:sldMk cId="1950452659" sldId="1671"/>
            <ac:picMk id="13" creationId="{D84021CC-90E4-4E5C-93BF-09797A49687D}"/>
          </ac:picMkLst>
        </pc:picChg>
      </pc:sldChg>
      <pc:sldChg chg="del">
        <pc:chgData name="FALZON, Dennis" userId="96040e00-08ac-4837-b43b-4740716afd5a" providerId="ADAL" clId="{DEAB1EFA-C6C9-4C18-A06C-9F8E8C9371BB}" dt="2023-06-01T05:59:31.297" v="2273" actId="47"/>
        <pc:sldMkLst>
          <pc:docMk/>
          <pc:sldMk cId="2180553413" sldId="1767"/>
        </pc:sldMkLst>
      </pc:sldChg>
      <pc:sldChg chg="delSp modSp del mod addCm modCm">
        <pc:chgData name="FALZON, Dennis" userId="96040e00-08ac-4837-b43b-4740716afd5a" providerId="ADAL" clId="{DEAB1EFA-C6C9-4C18-A06C-9F8E8C9371BB}" dt="2023-06-01T05:59:22.806" v="2270" actId="47"/>
        <pc:sldMkLst>
          <pc:docMk/>
          <pc:sldMk cId="3814185041" sldId="1877"/>
        </pc:sldMkLst>
        <pc:spChg chg="del mod">
          <ac:chgData name="FALZON, Dennis" userId="96040e00-08ac-4837-b43b-4740716afd5a" providerId="ADAL" clId="{DEAB1EFA-C6C9-4C18-A06C-9F8E8C9371BB}" dt="2023-06-01T05:58:27.965" v="2264" actId="21"/>
          <ac:spMkLst>
            <pc:docMk/>
            <pc:sldMk cId="3814185041" sldId="1877"/>
            <ac:spMk id="2" creationId="{85542785-EABE-480B-B72B-66AB661E802A}"/>
          </ac:spMkLst>
        </pc:spChg>
        <pc:picChg chg="del">
          <ac:chgData name="FALZON, Dennis" userId="96040e00-08ac-4837-b43b-4740716afd5a" providerId="ADAL" clId="{DEAB1EFA-C6C9-4C18-A06C-9F8E8C9371BB}" dt="2023-06-01T05:58:27.965" v="2264" actId="21"/>
          <ac:picMkLst>
            <pc:docMk/>
            <pc:sldMk cId="3814185041" sldId="1877"/>
            <ac:picMk id="3" creationId="{C59A1621-0232-489E-9DBC-CA47BE273ECA}"/>
          </ac:picMkLst>
        </pc:picChg>
        <pc:picChg chg="del">
          <ac:chgData name="FALZON, Dennis" userId="96040e00-08ac-4837-b43b-4740716afd5a" providerId="ADAL" clId="{DEAB1EFA-C6C9-4C18-A06C-9F8E8C9371BB}" dt="2023-06-01T05:58:27.965" v="2264" actId="21"/>
          <ac:picMkLst>
            <pc:docMk/>
            <pc:sldMk cId="3814185041" sldId="1877"/>
            <ac:picMk id="4" creationId="{EE8CB99B-663B-414A-A49E-9328FDEBCCA9}"/>
          </ac:picMkLst>
        </pc:picChg>
      </pc:sldChg>
      <pc:sldChg chg="addSp delSp modSp del mod ord">
        <pc:chgData name="FALZON, Dennis" userId="96040e00-08ac-4837-b43b-4740716afd5a" providerId="ADAL" clId="{DEAB1EFA-C6C9-4C18-A06C-9F8E8C9371BB}" dt="2023-07-06T07:03:23.014" v="6480" actId="47"/>
        <pc:sldMkLst>
          <pc:docMk/>
          <pc:sldMk cId="3920162506" sldId="3493"/>
        </pc:sldMkLst>
        <pc:picChg chg="add mod ord">
          <ac:chgData name="FALZON, Dennis" userId="96040e00-08ac-4837-b43b-4740716afd5a" providerId="ADAL" clId="{DEAB1EFA-C6C9-4C18-A06C-9F8E8C9371BB}" dt="2023-07-03T17:02:31.394" v="4386" actId="1076"/>
          <ac:picMkLst>
            <pc:docMk/>
            <pc:sldMk cId="3920162506" sldId="3493"/>
            <ac:picMk id="2" creationId="{15474446-4149-AEBF-54F7-D6A4E43DAD7A}"/>
          </ac:picMkLst>
        </pc:picChg>
        <pc:picChg chg="del">
          <ac:chgData name="FALZON, Dennis" userId="96040e00-08ac-4837-b43b-4740716afd5a" providerId="ADAL" clId="{DEAB1EFA-C6C9-4C18-A06C-9F8E8C9371BB}" dt="2023-07-03T17:02:02.840" v="4378" actId="478"/>
          <ac:picMkLst>
            <pc:docMk/>
            <pc:sldMk cId="3920162506" sldId="3493"/>
            <ac:picMk id="6" creationId="{E2493628-C8DB-47BB-90E2-B8280AC8B67D}"/>
          </ac:picMkLst>
        </pc:picChg>
      </pc:sldChg>
      <pc:sldChg chg="delSp modSp add del mod modClrScheme chgLayout">
        <pc:chgData name="FALZON, Dennis" userId="96040e00-08ac-4837-b43b-4740716afd5a" providerId="ADAL" clId="{DEAB1EFA-C6C9-4C18-A06C-9F8E8C9371BB}" dt="2023-04-18T14:53:27.456" v="278" actId="47"/>
        <pc:sldMkLst>
          <pc:docMk/>
          <pc:sldMk cId="785576533" sldId="2147469435"/>
        </pc:sldMkLst>
        <pc:spChg chg="del">
          <ac:chgData name="FALZON, Dennis" userId="96040e00-08ac-4837-b43b-4740716afd5a" providerId="ADAL" clId="{DEAB1EFA-C6C9-4C18-A06C-9F8E8C9371BB}" dt="2023-04-18T14:52:57.582" v="272" actId="21"/>
          <ac:spMkLst>
            <pc:docMk/>
            <pc:sldMk cId="785576533" sldId="2147469435"/>
            <ac:spMk id="2" creationId="{2D991B4C-3373-448A-B6D2-8065777D1A68}"/>
          </ac:spMkLst>
        </pc:spChg>
        <pc:spChg chg="mod ord">
          <ac:chgData name="FALZON, Dennis" userId="96040e00-08ac-4837-b43b-4740716afd5a" providerId="ADAL" clId="{DEAB1EFA-C6C9-4C18-A06C-9F8E8C9371BB}" dt="2023-04-18T13:21:16.669" v="90" actId="700"/>
          <ac:spMkLst>
            <pc:docMk/>
            <pc:sldMk cId="785576533" sldId="2147469435"/>
            <ac:spMk id="21" creationId="{85CAFA45-9A6D-4D22-886F-60C6CC0A0040}"/>
          </ac:spMkLst>
        </pc:spChg>
      </pc:sldChg>
      <pc:sldChg chg="addSp delSp modSp add mod modNotesTx">
        <pc:chgData name="FALZON, Dennis" userId="96040e00-08ac-4837-b43b-4740716afd5a" providerId="ADAL" clId="{DEAB1EFA-C6C9-4C18-A06C-9F8E8C9371BB}" dt="2023-07-12T16:05:03.383" v="10259" actId="20577"/>
        <pc:sldMkLst>
          <pc:docMk/>
          <pc:sldMk cId="665782169" sldId="2147469436"/>
        </pc:sldMkLst>
        <pc:spChg chg="mod">
          <ac:chgData name="FALZON, Dennis" userId="96040e00-08ac-4837-b43b-4740716afd5a" providerId="ADAL" clId="{DEAB1EFA-C6C9-4C18-A06C-9F8E8C9371BB}" dt="2023-04-19T06:06:42.933" v="330" actId="20577"/>
          <ac:spMkLst>
            <pc:docMk/>
            <pc:sldMk cId="665782169" sldId="2147469436"/>
            <ac:spMk id="21" creationId="{85CAFA45-9A6D-4D22-886F-60C6CC0A0040}"/>
          </ac:spMkLst>
        </pc:spChg>
        <pc:picChg chg="add mod">
          <ac:chgData name="FALZON, Dennis" userId="96040e00-08ac-4837-b43b-4740716afd5a" providerId="ADAL" clId="{DEAB1EFA-C6C9-4C18-A06C-9F8E8C9371BB}" dt="2023-04-19T06:08:37.141" v="352" actId="14100"/>
          <ac:picMkLst>
            <pc:docMk/>
            <pc:sldMk cId="665782169" sldId="2147469436"/>
            <ac:picMk id="6" creationId="{69FC3EDD-F345-4E5F-B0D4-B58DD96D2AB5}"/>
          </ac:picMkLst>
        </pc:picChg>
        <pc:picChg chg="del">
          <ac:chgData name="FALZON, Dennis" userId="96040e00-08ac-4837-b43b-4740716afd5a" providerId="ADAL" clId="{DEAB1EFA-C6C9-4C18-A06C-9F8E8C9371BB}" dt="2023-04-18T14:50:27.381" v="206" actId="478"/>
          <ac:picMkLst>
            <pc:docMk/>
            <pc:sldMk cId="665782169" sldId="2147469436"/>
            <ac:picMk id="12" creationId="{57851F1D-892B-43B5-A51E-3663196E4139}"/>
          </ac:picMkLst>
        </pc:picChg>
      </pc:sldChg>
      <pc:sldChg chg="addSp delSp modSp add mod modNotesTx">
        <pc:chgData name="FALZON, Dennis" userId="96040e00-08ac-4837-b43b-4740716afd5a" providerId="ADAL" clId="{DEAB1EFA-C6C9-4C18-A06C-9F8E8C9371BB}" dt="2023-07-12T16:08:21.998" v="10384" actId="20577"/>
        <pc:sldMkLst>
          <pc:docMk/>
          <pc:sldMk cId="2937202784" sldId="2147469437"/>
        </pc:sldMkLst>
        <pc:spChg chg="mod">
          <ac:chgData name="FALZON, Dennis" userId="96040e00-08ac-4837-b43b-4740716afd5a" providerId="ADAL" clId="{DEAB1EFA-C6C9-4C18-A06C-9F8E8C9371BB}" dt="2023-04-19T06:09:03.191" v="360"/>
          <ac:spMkLst>
            <pc:docMk/>
            <pc:sldMk cId="2937202784" sldId="2147469437"/>
            <ac:spMk id="21" creationId="{85CAFA45-9A6D-4D22-886F-60C6CC0A0040}"/>
          </ac:spMkLst>
        </pc:spChg>
        <pc:picChg chg="del">
          <ac:chgData name="FALZON, Dennis" userId="96040e00-08ac-4837-b43b-4740716afd5a" providerId="ADAL" clId="{DEAB1EFA-C6C9-4C18-A06C-9F8E8C9371BB}" dt="2023-04-18T14:51:05.692" v="225" actId="478"/>
          <ac:picMkLst>
            <pc:docMk/>
            <pc:sldMk cId="2937202784" sldId="2147469437"/>
            <ac:picMk id="6" creationId="{69FC3EDD-F345-4E5F-B0D4-B58DD96D2AB5}"/>
          </ac:picMkLst>
        </pc:picChg>
        <pc:picChg chg="add mod">
          <ac:chgData name="FALZON, Dennis" userId="96040e00-08ac-4837-b43b-4740716afd5a" providerId="ADAL" clId="{DEAB1EFA-C6C9-4C18-A06C-9F8E8C9371BB}" dt="2023-04-19T06:08:23.640" v="350" actId="14100"/>
          <ac:picMkLst>
            <pc:docMk/>
            <pc:sldMk cId="2937202784" sldId="2147469437"/>
            <ac:picMk id="6" creationId="{7BA5F809-014C-476B-839B-831C04C316E6}"/>
          </ac:picMkLst>
        </pc:picChg>
        <pc:picChg chg="add mod">
          <ac:chgData name="FALZON, Dennis" userId="96040e00-08ac-4837-b43b-4740716afd5a" providerId="ADAL" clId="{DEAB1EFA-C6C9-4C18-A06C-9F8E8C9371BB}" dt="2023-04-19T06:08:17.836" v="349" actId="14100"/>
          <ac:picMkLst>
            <pc:docMk/>
            <pc:sldMk cId="2937202784" sldId="2147469437"/>
            <ac:picMk id="7" creationId="{4CBEDF05-C904-4890-BC2C-21577D489BD2}"/>
          </ac:picMkLst>
        </pc:picChg>
      </pc:sldChg>
      <pc:sldChg chg="addSp delSp modSp add del mod">
        <pc:chgData name="FALZON, Dennis" userId="96040e00-08ac-4837-b43b-4740716afd5a" providerId="ADAL" clId="{DEAB1EFA-C6C9-4C18-A06C-9F8E8C9371BB}" dt="2023-04-19T06:09:07.519" v="361" actId="47"/>
        <pc:sldMkLst>
          <pc:docMk/>
          <pc:sldMk cId="2849955520" sldId="2147469438"/>
        </pc:sldMkLst>
        <pc:spChg chg="mod">
          <ac:chgData name="FALZON, Dennis" userId="96040e00-08ac-4837-b43b-4740716afd5a" providerId="ADAL" clId="{DEAB1EFA-C6C9-4C18-A06C-9F8E8C9371BB}" dt="2023-04-19T06:08:58.214" v="356" actId="21"/>
          <ac:spMkLst>
            <pc:docMk/>
            <pc:sldMk cId="2849955520" sldId="2147469438"/>
            <ac:spMk id="21" creationId="{85CAFA45-9A6D-4D22-886F-60C6CC0A0040}"/>
          </ac:spMkLst>
        </pc:spChg>
        <pc:picChg chg="add del mod">
          <ac:chgData name="FALZON, Dennis" userId="96040e00-08ac-4837-b43b-4740716afd5a" providerId="ADAL" clId="{DEAB1EFA-C6C9-4C18-A06C-9F8E8C9371BB}" dt="2023-04-19T06:07:25.881" v="338" actId="21"/>
          <ac:picMkLst>
            <pc:docMk/>
            <pc:sldMk cId="2849955520" sldId="2147469438"/>
            <ac:picMk id="6" creationId="{EAE14EEF-E6ED-418D-90F6-D66A1702D1E0}"/>
          </ac:picMkLst>
        </pc:picChg>
        <pc:picChg chg="del">
          <ac:chgData name="FALZON, Dennis" userId="96040e00-08ac-4837-b43b-4740716afd5a" providerId="ADAL" clId="{DEAB1EFA-C6C9-4C18-A06C-9F8E8C9371BB}" dt="2023-04-18T14:52:22.085" v="263" actId="478"/>
          <ac:picMkLst>
            <pc:docMk/>
            <pc:sldMk cId="2849955520" sldId="2147469438"/>
            <ac:picMk id="7" creationId="{4CBEDF05-C904-4890-BC2C-21577D489BD2}"/>
          </ac:picMkLst>
        </pc:picChg>
      </pc:sldChg>
      <pc:sldChg chg="addSp delSp modSp add mod modNotesTx">
        <pc:chgData name="FALZON, Dennis" userId="96040e00-08ac-4837-b43b-4740716afd5a" providerId="ADAL" clId="{DEAB1EFA-C6C9-4C18-A06C-9F8E8C9371BB}" dt="2023-07-12T16:10:50.930" v="10504" actId="403"/>
        <pc:sldMkLst>
          <pc:docMk/>
          <pc:sldMk cId="1680315856" sldId="2147469439"/>
        </pc:sldMkLst>
        <pc:spChg chg="add mod">
          <ac:chgData name="FALZON, Dennis" userId="96040e00-08ac-4837-b43b-4740716afd5a" providerId="ADAL" clId="{DEAB1EFA-C6C9-4C18-A06C-9F8E8C9371BB}" dt="2023-04-18T14:53:21.080" v="277" actId="1076"/>
          <ac:spMkLst>
            <pc:docMk/>
            <pc:sldMk cId="1680315856" sldId="2147469439"/>
            <ac:spMk id="7" creationId="{0A532E46-3248-4692-8AC1-2BAE65764D01}"/>
          </ac:spMkLst>
        </pc:spChg>
        <pc:spChg chg="mod">
          <ac:chgData name="FALZON, Dennis" userId="96040e00-08ac-4837-b43b-4740716afd5a" providerId="ADAL" clId="{DEAB1EFA-C6C9-4C18-A06C-9F8E8C9371BB}" dt="2023-04-19T06:09:55.485" v="368" actId="20577"/>
          <ac:spMkLst>
            <pc:docMk/>
            <pc:sldMk cId="1680315856" sldId="2147469439"/>
            <ac:spMk id="21" creationId="{85CAFA45-9A6D-4D22-886F-60C6CC0A0040}"/>
          </ac:spMkLst>
        </pc:spChg>
        <pc:picChg chg="del">
          <ac:chgData name="FALZON, Dennis" userId="96040e00-08ac-4837-b43b-4740716afd5a" providerId="ADAL" clId="{DEAB1EFA-C6C9-4C18-A06C-9F8E8C9371BB}" dt="2023-04-18T14:52:52.940" v="271" actId="478"/>
          <ac:picMkLst>
            <pc:docMk/>
            <pc:sldMk cId="1680315856" sldId="2147469439"/>
            <ac:picMk id="6" creationId="{EAE14EEF-E6ED-418D-90F6-D66A1702D1E0}"/>
          </ac:picMkLst>
        </pc:picChg>
      </pc:sldChg>
      <pc:sldChg chg="addSp delSp modSp add mod">
        <pc:chgData name="FALZON, Dennis" userId="96040e00-08ac-4837-b43b-4740716afd5a" providerId="ADAL" clId="{DEAB1EFA-C6C9-4C18-A06C-9F8E8C9371BB}" dt="2023-07-06T06:56:33.958" v="6432" actId="478"/>
        <pc:sldMkLst>
          <pc:docMk/>
          <pc:sldMk cId="3464337229" sldId="2147469440"/>
        </pc:sldMkLst>
        <pc:spChg chg="add del">
          <ac:chgData name="FALZON, Dennis" userId="96040e00-08ac-4837-b43b-4740716afd5a" providerId="ADAL" clId="{DEAB1EFA-C6C9-4C18-A06C-9F8E8C9371BB}" dt="2023-07-06T06:56:33.958" v="6432" actId="478"/>
          <ac:spMkLst>
            <pc:docMk/>
            <pc:sldMk cId="3464337229" sldId="2147469440"/>
            <ac:spMk id="2" creationId="{A44B9BD7-5CD9-4FBC-AC3A-F37E3739A4E4}"/>
          </ac:spMkLst>
        </pc:spChg>
        <pc:spChg chg="mod">
          <ac:chgData name="FALZON, Dennis" userId="96040e00-08ac-4837-b43b-4740716afd5a" providerId="ADAL" clId="{DEAB1EFA-C6C9-4C18-A06C-9F8E8C9371BB}" dt="2023-04-19T16:52:40.081" v="1034" actId="114"/>
          <ac:spMkLst>
            <pc:docMk/>
            <pc:sldMk cId="3464337229" sldId="2147469440"/>
            <ac:spMk id="7" creationId="{6E6F71DC-923B-4457-9610-C0602DC277B4}"/>
          </ac:spMkLst>
        </pc:spChg>
        <pc:spChg chg="del">
          <ac:chgData name="FALZON, Dennis" userId="96040e00-08ac-4837-b43b-4740716afd5a" providerId="ADAL" clId="{DEAB1EFA-C6C9-4C18-A06C-9F8E8C9371BB}" dt="2023-04-19T06:05:36.755" v="293" actId="478"/>
          <ac:spMkLst>
            <pc:docMk/>
            <pc:sldMk cId="3464337229" sldId="2147469440"/>
            <ac:spMk id="8" creationId="{3A2EFE2E-9B04-4E5C-A3EC-7A937B2D111C}"/>
          </ac:spMkLst>
        </pc:spChg>
        <pc:spChg chg="del">
          <ac:chgData name="FALZON, Dennis" userId="96040e00-08ac-4837-b43b-4740716afd5a" providerId="ADAL" clId="{DEAB1EFA-C6C9-4C18-A06C-9F8E8C9371BB}" dt="2023-04-19T06:05:36.755" v="293" actId="478"/>
          <ac:spMkLst>
            <pc:docMk/>
            <pc:sldMk cId="3464337229" sldId="2147469440"/>
            <ac:spMk id="9" creationId="{5323B68C-4C30-4A7D-945D-FB9A21C7F0C3}"/>
          </ac:spMkLst>
        </pc:spChg>
        <pc:spChg chg="del mod">
          <ac:chgData name="FALZON, Dennis" userId="96040e00-08ac-4837-b43b-4740716afd5a" providerId="ADAL" clId="{DEAB1EFA-C6C9-4C18-A06C-9F8E8C9371BB}" dt="2023-04-19T16:49:59.794" v="989" actId="478"/>
          <ac:spMkLst>
            <pc:docMk/>
            <pc:sldMk cId="3464337229" sldId="2147469440"/>
            <ac:spMk id="10" creationId="{4E3354A7-F786-4718-AE98-86E264011A34}"/>
          </ac:spMkLst>
        </pc:spChg>
        <pc:spChg chg="add del mod">
          <ac:chgData name="FALZON, Dennis" userId="96040e00-08ac-4837-b43b-4740716afd5a" providerId="ADAL" clId="{DEAB1EFA-C6C9-4C18-A06C-9F8E8C9371BB}" dt="2023-04-19T16:51:08.083" v="999" actId="478"/>
          <ac:spMkLst>
            <pc:docMk/>
            <pc:sldMk cId="3464337229" sldId="2147469440"/>
            <ac:spMk id="13" creationId="{3D4F2509-D1B4-4423-808F-1AD32F0E850D}"/>
          </ac:spMkLst>
        </pc:spChg>
        <pc:spChg chg="add mod">
          <ac:chgData name="FALZON, Dennis" userId="96040e00-08ac-4837-b43b-4740716afd5a" providerId="ADAL" clId="{DEAB1EFA-C6C9-4C18-A06C-9F8E8C9371BB}" dt="2023-04-19T16:52:47.010" v="1035" actId="1076"/>
          <ac:spMkLst>
            <pc:docMk/>
            <pc:sldMk cId="3464337229" sldId="2147469440"/>
            <ac:spMk id="14" creationId="{39682298-EEF2-4900-A375-D2E31A9BD118}"/>
          </ac:spMkLst>
        </pc:spChg>
        <pc:spChg chg="mod">
          <ac:chgData name="FALZON, Dennis" userId="96040e00-08ac-4837-b43b-4740716afd5a" providerId="ADAL" clId="{DEAB1EFA-C6C9-4C18-A06C-9F8E8C9371BB}" dt="2023-04-19T16:50:03.593" v="990"/>
          <ac:spMkLst>
            <pc:docMk/>
            <pc:sldMk cId="3464337229" sldId="2147469440"/>
            <ac:spMk id="17" creationId="{78FC1A46-DAB7-4F3D-ACBD-EEF48F38F756}"/>
          </ac:spMkLst>
        </pc:spChg>
        <pc:spChg chg="mod">
          <ac:chgData name="FALZON, Dennis" userId="96040e00-08ac-4837-b43b-4740716afd5a" providerId="ADAL" clId="{DEAB1EFA-C6C9-4C18-A06C-9F8E8C9371BB}" dt="2023-04-19T16:50:03.593" v="990"/>
          <ac:spMkLst>
            <pc:docMk/>
            <pc:sldMk cId="3464337229" sldId="2147469440"/>
            <ac:spMk id="19" creationId="{62E5A217-B9CB-4466-BE20-5FF2A0D268B3}"/>
          </ac:spMkLst>
        </pc:spChg>
        <pc:grpChg chg="add mod">
          <ac:chgData name="FALZON, Dennis" userId="96040e00-08ac-4837-b43b-4740716afd5a" providerId="ADAL" clId="{DEAB1EFA-C6C9-4C18-A06C-9F8E8C9371BB}" dt="2023-04-19T16:53:03.473" v="1045" actId="1035"/>
          <ac:grpSpMkLst>
            <pc:docMk/>
            <pc:sldMk cId="3464337229" sldId="2147469440"/>
            <ac:grpSpMk id="16" creationId="{60A76113-D4DC-4320-A4BA-38DEED852082}"/>
          </ac:grpSpMkLst>
        </pc:grpChg>
        <pc:picChg chg="del">
          <ac:chgData name="FALZON, Dennis" userId="96040e00-08ac-4837-b43b-4740716afd5a" providerId="ADAL" clId="{DEAB1EFA-C6C9-4C18-A06C-9F8E8C9371BB}" dt="2023-04-19T06:05:36.755" v="293" actId="478"/>
          <ac:picMkLst>
            <pc:docMk/>
            <pc:sldMk cId="3464337229" sldId="2147469440"/>
            <ac:picMk id="11" creationId="{0C50577B-A127-4C7C-8D1D-DA05FC709E66}"/>
          </ac:picMkLst>
        </pc:picChg>
        <pc:picChg chg="del">
          <ac:chgData name="FALZON, Dennis" userId="96040e00-08ac-4837-b43b-4740716afd5a" providerId="ADAL" clId="{DEAB1EFA-C6C9-4C18-A06C-9F8E8C9371BB}" dt="2023-04-19T06:05:32.425" v="292" actId="478"/>
          <ac:picMkLst>
            <pc:docMk/>
            <pc:sldMk cId="3464337229" sldId="2147469440"/>
            <ac:picMk id="12" creationId="{39A0665C-C9EC-45D8-8DC4-52E46F8C2610}"/>
          </ac:picMkLst>
        </pc:picChg>
        <pc:picChg chg="add mod">
          <ac:chgData name="FALZON, Dennis" userId="96040e00-08ac-4837-b43b-4740716afd5a" providerId="ADAL" clId="{DEAB1EFA-C6C9-4C18-A06C-9F8E8C9371BB}" dt="2023-04-19T16:53:03.473" v="1045" actId="1035"/>
          <ac:picMkLst>
            <pc:docMk/>
            <pc:sldMk cId="3464337229" sldId="2147469440"/>
            <ac:picMk id="15" creationId="{5839D405-C5FF-4DF8-A823-4C65424AF375}"/>
          </ac:picMkLst>
        </pc:picChg>
        <pc:picChg chg="mod">
          <ac:chgData name="FALZON, Dennis" userId="96040e00-08ac-4837-b43b-4740716afd5a" providerId="ADAL" clId="{DEAB1EFA-C6C9-4C18-A06C-9F8E8C9371BB}" dt="2023-04-19T16:50:03.593" v="990"/>
          <ac:picMkLst>
            <pc:docMk/>
            <pc:sldMk cId="3464337229" sldId="2147469440"/>
            <ac:picMk id="18" creationId="{6D9CEC8B-8416-4103-A128-41B5093B4135}"/>
          </ac:picMkLst>
        </pc:picChg>
      </pc:sldChg>
      <pc:sldChg chg="modSp add mod">
        <pc:chgData name="FALZON, Dennis" userId="96040e00-08ac-4837-b43b-4740716afd5a" providerId="ADAL" clId="{DEAB1EFA-C6C9-4C18-A06C-9F8E8C9371BB}" dt="2023-07-12T15:56:18.542" v="10190" actId="20577"/>
        <pc:sldMkLst>
          <pc:docMk/>
          <pc:sldMk cId="3282692322" sldId="2147469441"/>
        </pc:sldMkLst>
        <pc:spChg chg="mod">
          <ac:chgData name="FALZON, Dennis" userId="96040e00-08ac-4837-b43b-4740716afd5a" providerId="ADAL" clId="{DEAB1EFA-C6C9-4C18-A06C-9F8E8C9371BB}" dt="2023-04-19T06:06:00.028" v="304" actId="20577"/>
          <ac:spMkLst>
            <pc:docMk/>
            <pc:sldMk cId="3282692322" sldId="2147469441"/>
            <ac:spMk id="7" creationId="{6E6F71DC-923B-4457-9610-C0602DC277B4}"/>
          </ac:spMkLst>
        </pc:spChg>
        <pc:spChg chg="mod">
          <ac:chgData name="FALZON, Dennis" userId="96040e00-08ac-4837-b43b-4740716afd5a" providerId="ADAL" clId="{DEAB1EFA-C6C9-4C18-A06C-9F8E8C9371BB}" dt="2023-07-12T15:56:18.542" v="10190" actId="20577"/>
          <ac:spMkLst>
            <pc:docMk/>
            <pc:sldMk cId="3282692322" sldId="2147469441"/>
            <ac:spMk id="10" creationId="{4E3354A7-F786-4718-AE98-86E264011A34}"/>
          </ac:spMkLst>
        </pc:spChg>
      </pc:sldChg>
      <pc:sldChg chg="addSp delSp modSp add mod modNotesTx">
        <pc:chgData name="FALZON, Dennis" userId="96040e00-08ac-4837-b43b-4740716afd5a" providerId="ADAL" clId="{DEAB1EFA-C6C9-4C18-A06C-9F8E8C9371BB}" dt="2023-07-12T15:56:33.199" v="10192" actId="12"/>
        <pc:sldMkLst>
          <pc:docMk/>
          <pc:sldMk cId="3536976192" sldId="2147469442"/>
        </pc:sldMkLst>
        <pc:spChg chg="mod">
          <ac:chgData name="FALZON, Dennis" userId="96040e00-08ac-4837-b43b-4740716afd5a" providerId="ADAL" clId="{DEAB1EFA-C6C9-4C18-A06C-9F8E8C9371BB}" dt="2023-04-19T06:06:13.414" v="307" actId="6549"/>
          <ac:spMkLst>
            <pc:docMk/>
            <pc:sldMk cId="3536976192" sldId="2147469442"/>
            <ac:spMk id="7" creationId="{6E6F71DC-923B-4457-9610-C0602DC277B4}"/>
          </ac:spMkLst>
        </pc:spChg>
        <pc:spChg chg="add mod">
          <ac:chgData name="FALZON, Dennis" userId="96040e00-08ac-4837-b43b-4740716afd5a" providerId="ADAL" clId="{DEAB1EFA-C6C9-4C18-A06C-9F8E8C9371BB}" dt="2023-06-02T06:42:13.325" v="2968" actId="403"/>
          <ac:spMkLst>
            <pc:docMk/>
            <pc:sldMk cId="3536976192" sldId="2147469442"/>
            <ac:spMk id="8" creationId="{8D1576B1-1B05-4B31-969B-6DC695B139D4}"/>
          </ac:spMkLst>
        </pc:spChg>
        <pc:spChg chg="del">
          <ac:chgData name="FALZON, Dennis" userId="96040e00-08ac-4837-b43b-4740716afd5a" providerId="ADAL" clId="{DEAB1EFA-C6C9-4C18-A06C-9F8E8C9371BB}" dt="2023-06-02T06:05:10.257" v="2679" actId="478"/>
          <ac:spMkLst>
            <pc:docMk/>
            <pc:sldMk cId="3536976192" sldId="2147469442"/>
            <ac:spMk id="10" creationId="{4E3354A7-F786-4718-AE98-86E264011A34}"/>
          </ac:spMkLst>
        </pc:spChg>
        <pc:picChg chg="add mod ord">
          <ac:chgData name="FALZON, Dennis" userId="96040e00-08ac-4837-b43b-4740716afd5a" providerId="ADAL" clId="{DEAB1EFA-C6C9-4C18-A06C-9F8E8C9371BB}" dt="2023-06-02T06:06:32.865" v="2704" actId="1076"/>
          <ac:picMkLst>
            <pc:docMk/>
            <pc:sldMk cId="3536976192" sldId="2147469442"/>
            <ac:picMk id="6" creationId="{027C5232-2E31-4F8F-B571-F32B5485C68D}"/>
          </ac:picMkLst>
        </pc:picChg>
      </pc:sldChg>
      <pc:sldChg chg="addSp delSp modSp add del mod ord">
        <pc:chgData name="FALZON, Dennis" userId="96040e00-08ac-4837-b43b-4740716afd5a" providerId="ADAL" clId="{DEAB1EFA-C6C9-4C18-A06C-9F8E8C9371BB}" dt="2023-07-06T07:09:39.793" v="6578" actId="47"/>
        <pc:sldMkLst>
          <pc:docMk/>
          <pc:sldMk cId="826339863" sldId="2147469443"/>
        </pc:sldMkLst>
        <pc:spChg chg="add mod">
          <ac:chgData name="FALZON, Dennis" userId="96040e00-08ac-4837-b43b-4740716afd5a" providerId="ADAL" clId="{DEAB1EFA-C6C9-4C18-A06C-9F8E8C9371BB}" dt="2023-06-02T06:10:56.191" v="2813" actId="20577"/>
          <ac:spMkLst>
            <pc:docMk/>
            <pc:sldMk cId="826339863" sldId="2147469443"/>
            <ac:spMk id="6" creationId="{E6D816B6-2F86-448B-B751-FE525A1939BB}"/>
          </ac:spMkLst>
        </pc:spChg>
        <pc:spChg chg="del mod">
          <ac:chgData name="FALZON, Dennis" userId="96040e00-08ac-4837-b43b-4740716afd5a" providerId="ADAL" clId="{DEAB1EFA-C6C9-4C18-A06C-9F8E8C9371BB}" dt="2023-05-05T16:59:13.167" v="1578" actId="478"/>
          <ac:spMkLst>
            <pc:docMk/>
            <pc:sldMk cId="826339863" sldId="2147469443"/>
            <ac:spMk id="7" creationId="{6E6F71DC-923B-4457-9610-C0602DC277B4}"/>
          </ac:spMkLst>
        </pc:spChg>
        <pc:spChg chg="add mod">
          <ac:chgData name="FALZON, Dennis" userId="96040e00-08ac-4837-b43b-4740716afd5a" providerId="ADAL" clId="{DEAB1EFA-C6C9-4C18-A06C-9F8E8C9371BB}" dt="2023-05-05T17:00:25.145" v="1625" actId="1036"/>
          <ac:spMkLst>
            <pc:docMk/>
            <pc:sldMk cId="826339863" sldId="2147469443"/>
            <ac:spMk id="8" creationId="{A72B30B4-9CC3-46C7-9C4B-6F81DC921D5E}"/>
          </ac:spMkLst>
        </pc:spChg>
        <pc:spChg chg="mod">
          <ac:chgData name="FALZON, Dennis" userId="96040e00-08ac-4837-b43b-4740716afd5a" providerId="ADAL" clId="{DEAB1EFA-C6C9-4C18-A06C-9F8E8C9371BB}" dt="2023-05-05T17:00:58.962" v="1630" actId="1076"/>
          <ac:spMkLst>
            <pc:docMk/>
            <pc:sldMk cId="826339863" sldId="2147469443"/>
            <ac:spMk id="10" creationId="{4E3354A7-F786-4718-AE98-86E264011A34}"/>
          </ac:spMkLst>
        </pc:spChg>
      </pc:sldChg>
      <pc:sldChg chg="modSp add del mod">
        <pc:chgData name="FALZON, Dennis" userId="96040e00-08ac-4837-b43b-4740716afd5a" providerId="ADAL" clId="{DEAB1EFA-C6C9-4C18-A06C-9F8E8C9371BB}" dt="2023-07-06T06:34:27.058" v="4918" actId="47"/>
        <pc:sldMkLst>
          <pc:docMk/>
          <pc:sldMk cId="799403412" sldId="2147469444"/>
        </pc:sldMkLst>
        <pc:spChg chg="mod">
          <ac:chgData name="FALZON, Dennis" userId="96040e00-08ac-4837-b43b-4740716afd5a" providerId="ADAL" clId="{DEAB1EFA-C6C9-4C18-A06C-9F8E8C9371BB}" dt="2023-04-19T07:09:06.044" v="427"/>
          <ac:spMkLst>
            <pc:docMk/>
            <pc:sldMk cId="799403412" sldId="2147469444"/>
            <ac:spMk id="7" creationId="{6E6F71DC-923B-4457-9610-C0602DC277B4}"/>
          </ac:spMkLst>
        </pc:spChg>
      </pc:sldChg>
      <pc:sldChg chg="modSp add del mod">
        <pc:chgData name="FALZON, Dennis" userId="96040e00-08ac-4837-b43b-4740716afd5a" providerId="ADAL" clId="{DEAB1EFA-C6C9-4C18-A06C-9F8E8C9371BB}" dt="2023-07-06T06:34:29.626" v="4919" actId="47"/>
        <pc:sldMkLst>
          <pc:docMk/>
          <pc:sldMk cId="4256440907" sldId="2147469445"/>
        </pc:sldMkLst>
        <pc:spChg chg="mod">
          <ac:chgData name="FALZON, Dennis" userId="96040e00-08ac-4837-b43b-4740716afd5a" providerId="ADAL" clId="{DEAB1EFA-C6C9-4C18-A06C-9F8E8C9371BB}" dt="2023-04-19T07:09:09.604" v="428"/>
          <ac:spMkLst>
            <pc:docMk/>
            <pc:sldMk cId="4256440907" sldId="2147469445"/>
            <ac:spMk id="7" creationId="{6E6F71DC-923B-4457-9610-C0602DC277B4}"/>
          </ac:spMkLst>
        </pc:spChg>
      </pc:sldChg>
      <pc:sldChg chg="addSp modSp add mod">
        <pc:chgData name="FALZON, Dennis" userId="96040e00-08ac-4837-b43b-4740716afd5a" providerId="ADAL" clId="{DEAB1EFA-C6C9-4C18-A06C-9F8E8C9371BB}" dt="2023-06-01T09:27:37.592" v="2678" actId="1076"/>
        <pc:sldMkLst>
          <pc:docMk/>
          <pc:sldMk cId="2331192264" sldId="2147469446"/>
        </pc:sldMkLst>
        <pc:spChg chg="add mod">
          <ac:chgData name="FALZON, Dennis" userId="96040e00-08ac-4837-b43b-4740716afd5a" providerId="ADAL" clId="{DEAB1EFA-C6C9-4C18-A06C-9F8E8C9371BB}" dt="2023-06-01T09:19:35.963" v="2453" actId="403"/>
          <ac:spMkLst>
            <pc:docMk/>
            <pc:sldMk cId="2331192264" sldId="2147469446"/>
            <ac:spMk id="6" creationId="{1C38F7A0-26F2-414A-9F0C-44E2822B6F2A}"/>
          </ac:spMkLst>
        </pc:spChg>
        <pc:spChg chg="mod">
          <ac:chgData name="FALZON, Dennis" userId="96040e00-08ac-4837-b43b-4740716afd5a" providerId="ADAL" clId="{DEAB1EFA-C6C9-4C18-A06C-9F8E8C9371BB}" dt="2023-06-01T09:27:37.592" v="2678" actId="1076"/>
          <ac:spMkLst>
            <pc:docMk/>
            <pc:sldMk cId="2331192264" sldId="2147469446"/>
            <ac:spMk id="7" creationId="{0A532E46-3248-4692-8AC1-2BAE65764D01}"/>
          </ac:spMkLst>
        </pc:spChg>
        <pc:spChg chg="mod">
          <ac:chgData name="FALZON, Dennis" userId="96040e00-08ac-4837-b43b-4740716afd5a" providerId="ADAL" clId="{DEAB1EFA-C6C9-4C18-A06C-9F8E8C9371BB}" dt="2023-04-19T07:11:42.244" v="506" actId="20577"/>
          <ac:spMkLst>
            <pc:docMk/>
            <pc:sldMk cId="2331192264" sldId="2147469446"/>
            <ac:spMk id="21" creationId="{85CAFA45-9A6D-4D22-886F-60C6CC0A0040}"/>
          </ac:spMkLst>
        </pc:spChg>
      </pc:sldChg>
      <pc:sldChg chg="addSp delSp modSp add mod modNotesTx">
        <pc:chgData name="FALZON, Dennis" userId="96040e00-08ac-4837-b43b-4740716afd5a" providerId="ADAL" clId="{DEAB1EFA-C6C9-4C18-A06C-9F8E8C9371BB}" dt="2023-07-12T16:08:50.962" v="10387" actId="12"/>
        <pc:sldMkLst>
          <pc:docMk/>
          <pc:sldMk cId="403965445" sldId="2147469447"/>
        </pc:sldMkLst>
        <pc:spChg chg="add del">
          <ac:chgData name="FALZON, Dennis" userId="96040e00-08ac-4837-b43b-4740716afd5a" providerId="ADAL" clId="{DEAB1EFA-C6C9-4C18-A06C-9F8E8C9371BB}" dt="2023-07-03T16:38:53.206" v="4142" actId="22"/>
          <ac:spMkLst>
            <pc:docMk/>
            <pc:sldMk cId="403965445" sldId="2147469447"/>
            <ac:spMk id="5" creationId="{5E4355EB-9426-7562-44FE-497AE3940273}"/>
          </ac:spMkLst>
        </pc:spChg>
        <pc:spChg chg="mod">
          <ac:chgData name="FALZON, Dennis" userId="96040e00-08ac-4837-b43b-4740716afd5a" providerId="ADAL" clId="{DEAB1EFA-C6C9-4C18-A06C-9F8E8C9371BB}" dt="2023-07-03T17:08:06.713" v="4434" actId="6549"/>
          <ac:spMkLst>
            <pc:docMk/>
            <pc:sldMk cId="403965445" sldId="2147469447"/>
            <ac:spMk id="7" creationId="{0A532E46-3248-4692-8AC1-2BAE65764D01}"/>
          </ac:spMkLst>
        </pc:spChg>
        <pc:spChg chg="add mod">
          <ac:chgData name="FALZON, Dennis" userId="96040e00-08ac-4837-b43b-4740716afd5a" providerId="ADAL" clId="{DEAB1EFA-C6C9-4C18-A06C-9F8E8C9371BB}" dt="2023-07-12T16:08:08.325" v="10378" actId="20577"/>
          <ac:spMkLst>
            <pc:docMk/>
            <pc:sldMk cId="403965445" sldId="2147469447"/>
            <ac:spMk id="8" creationId="{C620E793-2555-4C2C-9E88-D08D27963A20}"/>
          </ac:spMkLst>
        </pc:spChg>
        <pc:spChg chg="mod">
          <ac:chgData name="FALZON, Dennis" userId="96040e00-08ac-4837-b43b-4740716afd5a" providerId="ADAL" clId="{DEAB1EFA-C6C9-4C18-A06C-9F8E8C9371BB}" dt="2023-04-19T07:11:11.681" v="494" actId="20577"/>
          <ac:spMkLst>
            <pc:docMk/>
            <pc:sldMk cId="403965445" sldId="2147469447"/>
            <ac:spMk id="21" creationId="{85CAFA45-9A6D-4D22-886F-60C6CC0A0040}"/>
          </ac:spMkLst>
        </pc:spChg>
      </pc:sldChg>
      <pc:sldChg chg="addSp delSp modSp add mod">
        <pc:chgData name="FALZON, Dennis" userId="96040e00-08ac-4837-b43b-4740716afd5a" providerId="ADAL" clId="{DEAB1EFA-C6C9-4C18-A06C-9F8E8C9371BB}" dt="2023-07-11T05:25:47.025" v="6808" actId="20577"/>
        <pc:sldMkLst>
          <pc:docMk/>
          <pc:sldMk cId="3357466604" sldId="2147469448"/>
        </pc:sldMkLst>
        <pc:spChg chg="add mod">
          <ac:chgData name="FALZON, Dennis" userId="96040e00-08ac-4837-b43b-4740716afd5a" providerId="ADAL" clId="{DEAB1EFA-C6C9-4C18-A06C-9F8E8C9371BB}" dt="2023-07-11T05:25:47.025" v="6808" actId="20577"/>
          <ac:spMkLst>
            <pc:docMk/>
            <pc:sldMk cId="3357466604" sldId="2147469448"/>
            <ac:spMk id="4" creationId="{F9A10A0C-7A6D-B5BE-984A-2BE1F19CFC1F}"/>
          </ac:spMkLst>
        </pc:spChg>
        <pc:spChg chg="add del mod">
          <ac:chgData name="FALZON, Dennis" userId="96040e00-08ac-4837-b43b-4740716afd5a" providerId="ADAL" clId="{DEAB1EFA-C6C9-4C18-A06C-9F8E8C9371BB}" dt="2023-07-11T05:24:19.431" v="6641" actId="21"/>
          <ac:spMkLst>
            <pc:docMk/>
            <pc:sldMk cId="3357466604" sldId="2147469448"/>
            <ac:spMk id="6" creationId="{3398FB89-3BCE-4A1F-A1D1-CC26A9A60116}"/>
          </ac:spMkLst>
        </pc:spChg>
        <pc:spChg chg="del">
          <ac:chgData name="FALZON, Dennis" userId="96040e00-08ac-4837-b43b-4740716afd5a" providerId="ADAL" clId="{DEAB1EFA-C6C9-4C18-A06C-9F8E8C9371BB}" dt="2023-07-03T09:55:04.947" v="3621" actId="478"/>
          <ac:spMkLst>
            <pc:docMk/>
            <pc:sldMk cId="3357466604" sldId="2147469448"/>
            <ac:spMk id="7" creationId="{0A532E46-3248-4692-8AC1-2BAE65764D01}"/>
          </ac:spMkLst>
        </pc:spChg>
        <pc:spChg chg="add del mod">
          <ac:chgData name="FALZON, Dennis" userId="96040e00-08ac-4837-b43b-4740716afd5a" providerId="ADAL" clId="{DEAB1EFA-C6C9-4C18-A06C-9F8E8C9371BB}" dt="2023-07-03T09:55:37.148" v="3628"/>
          <ac:spMkLst>
            <pc:docMk/>
            <pc:sldMk cId="3357466604" sldId="2147469448"/>
            <ac:spMk id="9" creationId="{487B2DBF-ECD9-597E-BF5B-78CECBD2C74C}"/>
          </ac:spMkLst>
        </pc:spChg>
        <pc:spChg chg="add del mod">
          <ac:chgData name="FALZON, Dennis" userId="96040e00-08ac-4837-b43b-4740716afd5a" providerId="ADAL" clId="{DEAB1EFA-C6C9-4C18-A06C-9F8E8C9371BB}" dt="2023-07-03T09:56:04.372" v="3634" actId="21"/>
          <ac:spMkLst>
            <pc:docMk/>
            <pc:sldMk cId="3357466604" sldId="2147469448"/>
            <ac:spMk id="11" creationId="{785B577B-B970-8D83-6220-1DA0285B4683}"/>
          </ac:spMkLst>
        </pc:spChg>
        <pc:spChg chg="add del mod">
          <ac:chgData name="FALZON, Dennis" userId="96040e00-08ac-4837-b43b-4740716afd5a" providerId="ADAL" clId="{DEAB1EFA-C6C9-4C18-A06C-9F8E8C9371BB}" dt="2023-07-03T10:01:54.558" v="3732" actId="478"/>
          <ac:spMkLst>
            <pc:docMk/>
            <pc:sldMk cId="3357466604" sldId="2147469448"/>
            <ac:spMk id="12" creationId="{F1E70183-7E66-276C-118C-54D6FC522422}"/>
          </ac:spMkLst>
        </pc:spChg>
        <pc:spChg chg="mod">
          <ac:chgData name="FALZON, Dennis" userId="96040e00-08ac-4837-b43b-4740716afd5a" providerId="ADAL" clId="{DEAB1EFA-C6C9-4C18-A06C-9F8E8C9371BB}" dt="2023-07-06T06:34:57.659" v="4925" actId="20577"/>
          <ac:spMkLst>
            <pc:docMk/>
            <pc:sldMk cId="3357466604" sldId="2147469448"/>
            <ac:spMk id="21" creationId="{85CAFA45-9A6D-4D22-886F-60C6CC0A0040}"/>
          </ac:spMkLst>
        </pc:spChg>
        <pc:graphicFrameChg chg="add del mod">
          <ac:chgData name="FALZON, Dennis" userId="96040e00-08ac-4837-b43b-4740716afd5a" providerId="ADAL" clId="{DEAB1EFA-C6C9-4C18-A06C-9F8E8C9371BB}" dt="2023-07-03T09:55:37.148" v="3628"/>
          <ac:graphicFrameMkLst>
            <pc:docMk/>
            <pc:sldMk cId="3357466604" sldId="2147469448"/>
            <ac:graphicFrameMk id="8" creationId="{599AA916-9F38-A3E2-66AD-4764C9EDF63B}"/>
          </ac:graphicFrameMkLst>
        </pc:graphicFrameChg>
        <pc:graphicFrameChg chg="add mod modGraphic">
          <ac:chgData name="FALZON, Dennis" userId="96040e00-08ac-4837-b43b-4740716afd5a" providerId="ADAL" clId="{DEAB1EFA-C6C9-4C18-A06C-9F8E8C9371BB}" dt="2023-07-03T10:12:30.014" v="3870" actId="1076"/>
          <ac:graphicFrameMkLst>
            <pc:docMk/>
            <pc:sldMk cId="3357466604" sldId="2147469448"/>
            <ac:graphicFrameMk id="13" creationId="{19F03038-417A-D46F-BFF1-1A99A06F3595}"/>
          </ac:graphicFrameMkLst>
        </pc:graphicFrameChg>
        <pc:picChg chg="add del mod">
          <ac:chgData name="FALZON, Dennis" userId="96040e00-08ac-4837-b43b-4740716afd5a" providerId="ADAL" clId="{DEAB1EFA-C6C9-4C18-A06C-9F8E8C9371BB}" dt="2023-07-03T09:55:17.436" v="3626" actId="478"/>
          <ac:picMkLst>
            <pc:docMk/>
            <pc:sldMk cId="3357466604" sldId="2147469448"/>
            <ac:picMk id="5" creationId="{CC792FB3-D6AE-C6AE-507C-CE9F1DF2C49C}"/>
          </ac:picMkLst>
        </pc:picChg>
      </pc:sldChg>
      <pc:sldChg chg="addSp modSp add mod ord">
        <pc:chgData name="FALZON, Dennis" userId="96040e00-08ac-4837-b43b-4740716afd5a" providerId="ADAL" clId="{DEAB1EFA-C6C9-4C18-A06C-9F8E8C9371BB}" dt="2023-07-06T06:58:36.131" v="6466" actId="1076"/>
        <pc:sldMkLst>
          <pc:docMk/>
          <pc:sldMk cId="4075784722" sldId="2147469449"/>
        </pc:sldMkLst>
        <pc:spChg chg="add mod">
          <ac:chgData name="FALZON, Dennis" userId="96040e00-08ac-4837-b43b-4740716afd5a" providerId="ADAL" clId="{DEAB1EFA-C6C9-4C18-A06C-9F8E8C9371BB}" dt="2023-07-06T06:35:41.076" v="5045" actId="20577"/>
          <ac:spMkLst>
            <pc:docMk/>
            <pc:sldMk cId="4075784722" sldId="2147469449"/>
            <ac:spMk id="6" creationId="{2E91417C-51F9-4B2D-9E5E-F710386A0704}"/>
          </ac:spMkLst>
        </pc:spChg>
        <pc:spChg chg="mod">
          <ac:chgData name="FALZON, Dennis" userId="96040e00-08ac-4837-b43b-4740716afd5a" providerId="ADAL" clId="{DEAB1EFA-C6C9-4C18-A06C-9F8E8C9371BB}" dt="2023-07-06T06:58:36.131" v="6466" actId="1076"/>
          <ac:spMkLst>
            <pc:docMk/>
            <pc:sldMk cId="4075784722" sldId="2147469449"/>
            <ac:spMk id="7" creationId="{0A532E46-3248-4692-8AC1-2BAE65764D01}"/>
          </ac:spMkLst>
        </pc:spChg>
        <pc:spChg chg="mod">
          <ac:chgData name="FALZON, Dennis" userId="96040e00-08ac-4837-b43b-4740716afd5a" providerId="ADAL" clId="{DEAB1EFA-C6C9-4C18-A06C-9F8E8C9371BB}" dt="2023-07-06T06:34:53.449" v="4923" actId="20577"/>
          <ac:spMkLst>
            <pc:docMk/>
            <pc:sldMk cId="4075784722" sldId="2147469449"/>
            <ac:spMk id="21" creationId="{85CAFA45-9A6D-4D22-886F-60C6CC0A0040}"/>
          </ac:spMkLst>
        </pc:spChg>
      </pc:sldChg>
      <pc:sldChg chg="addSp delSp modSp add mod modNotesTx">
        <pc:chgData name="FALZON, Dennis" userId="96040e00-08ac-4837-b43b-4740716afd5a" providerId="ADAL" clId="{DEAB1EFA-C6C9-4C18-A06C-9F8E8C9371BB}" dt="2023-07-11T07:12:54.429" v="8017" actId="20577"/>
        <pc:sldMkLst>
          <pc:docMk/>
          <pc:sldMk cId="4272162750" sldId="2147469450"/>
        </pc:sldMkLst>
        <pc:spChg chg="add del mod">
          <ac:chgData name="FALZON, Dennis" userId="96040e00-08ac-4837-b43b-4740716afd5a" providerId="ADAL" clId="{DEAB1EFA-C6C9-4C18-A06C-9F8E8C9371BB}" dt="2023-07-11T05:24:31.796" v="6644" actId="21"/>
          <ac:spMkLst>
            <pc:docMk/>
            <pc:sldMk cId="4272162750" sldId="2147469450"/>
            <ac:spMk id="6" creationId="{466673DB-ABDD-4333-BD48-63F30B89FA51}"/>
          </ac:spMkLst>
        </pc:spChg>
        <pc:spChg chg="del">
          <ac:chgData name="FALZON, Dennis" userId="96040e00-08ac-4837-b43b-4740716afd5a" providerId="ADAL" clId="{DEAB1EFA-C6C9-4C18-A06C-9F8E8C9371BB}" dt="2023-07-11T05:22:24.379" v="6580" actId="478"/>
          <ac:spMkLst>
            <pc:docMk/>
            <pc:sldMk cId="4272162750" sldId="2147469450"/>
            <ac:spMk id="7" creationId="{0A532E46-3248-4692-8AC1-2BAE65764D01}"/>
          </ac:spMkLst>
        </pc:spChg>
        <pc:spChg chg="add mod">
          <ac:chgData name="FALZON, Dennis" userId="96040e00-08ac-4837-b43b-4740716afd5a" providerId="ADAL" clId="{DEAB1EFA-C6C9-4C18-A06C-9F8E8C9371BB}" dt="2023-07-11T07:09:18.822" v="7942" actId="1076"/>
          <ac:spMkLst>
            <pc:docMk/>
            <pc:sldMk cId="4272162750" sldId="2147469450"/>
            <ac:spMk id="9" creationId="{13AF5616-244C-4208-F917-C9BA4E02450C}"/>
          </ac:spMkLst>
        </pc:spChg>
        <pc:spChg chg="add mod">
          <ac:chgData name="FALZON, Dennis" userId="96040e00-08ac-4837-b43b-4740716afd5a" providerId="ADAL" clId="{DEAB1EFA-C6C9-4C18-A06C-9F8E8C9371BB}" dt="2023-07-11T06:51:59.437" v="7933" actId="20577"/>
          <ac:spMkLst>
            <pc:docMk/>
            <pc:sldMk cId="4272162750" sldId="2147469450"/>
            <ac:spMk id="10" creationId="{C7317D81-EA4A-4225-DDFE-BB5445390638}"/>
          </ac:spMkLst>
        </pc:spChg>
        <pc:spChg chg="add mod">
          <ac:chgData name="FALZON, Dennis" userId="96040e00-08ac-4837-b43b-4740716afd5a" providerId="ADAL" clId="{DEAB1EFA-C6C9-4C18-A06C-9F8E8C9371BB}" dt="2023-07-11T07:05:25.312" v="7934" actId="1076"/>
          <ac:spMkLst>
            <pc:docMk/>
            <pc:sldMk cId="4272162750" sldId="2147469450"/>
            <ac:spMk id="15" creationId="{025D69DB-8DE5-0FAA-B161-9533D8818E6B}"/>
          </ac:spMkLst>
        </pc:spChg>
        <pc:spChg chg="add mod">
          <ac:chgData name="FALZON, Dennis" userId="96040e00-08ac-4837-b43b-4740716afd5a" providerId="ADAL" clId="{DEAB1EFA-C6C9-4C18-A06C-9F8E8C9371BB}" dt="2023-07-11T07:11:56.869" v="8007" actId="404"/>
          <ac:spMkLst>
            <pc:docMk/>
            <pc:sldMk cId="4272162750" sldId="2147469450"/>
            <ac:spMk id="22" creationId="{0598B9A8-F383-5F76-5DE7-350E3054EBDD}"/>
          </ac:spMkLst>
        </pc:spChg>
        <pc:spChg chg="add del mod">
          <ac:chgData name="FALZON, Dennis" userId="96040e00-08ac-4837-b43b-4740716afd5a" providerId="ADAL" clId="{DEAB1EFA-C6C9-4C18-A06C-9F8E8C9371BB}" dt="2023-07-11T07:11:51.616" v="8006" actId="478"/>
          <ac:spMkLst>
            <pc:docMk/>
            <pc:sldMk cId="4272162750" sldId="2147469450"/>
            <ac:spMk id="24" creationId="{B8EB6B48-672A-2A40-A833-C6DF542935EC}"/>
          </ac:spMkLst>
        </pc:spChg>
        <pc:spChg chg="add mod">
          <ac:chgData name="FALZON, Dennis" userId="96040e00-08ac-4837-b43b-4740716afd5a" providerId="ADAL" clId="{DEAB1EFA-C6C9-4C18-A06C-9F8E8C9371BB}" dt="2023-07-11T07:12:19.298" v="8008"/>
          <ac:spMkLst>
            <pc:docMk/>
            <pc:sldMk cId="4272162750" sldId="2147469450"/>
            <ac:spMk id="25" creationId="{D0257AC1-6907-5595-31C5-22C01B1E9248}"/>
          </ac:spMkLst>
        </pc:spChg>
        <pc:picChg chg="add mod">
          <ac:chgData name="FALZON, Dennis" userId="96040e00-08ac-4837-b43b-4740716afd5a" providerId="ADAL" clId="{DEAB1EFA-C6C9-4C18-A06C-9F8E8C9371BB}" dt="2023-07-11T07:10:00.463" v="7975" actId="1076"/>
          <ac:picMkLst>
            <pc:docMk/>
            <pc:sldMk cId="4272162750" sldId="2147469450"/>
            <ac:picMk id="5" creationId="{88CFBD8F-2F4B-302F-9C54-B332E11B1A58}"/>
          </ac:picMkLst>
        </pc:picChg>
        <pc:picChg chg="add mod modCrop">
          <ac:chgData name="FALZON, Dennis" userId="96040e00-08ac-4837-b43b-4740716afd5a" providerId="ADAL" clId="{DEAB1EFA-C6C9-4C18-A06C-9F8E8C9371BB}" dt="2023-07-11T06:47:33.499" v="7899" actId="1035"/>
          <ac:picMkLst>
            <pc:docMk/>
            <pc:sldMk cId="4272162750" sldId="2147469450"/>
            <ac:picMk id="12" creationId="{D1235965-56C0-7AB3-DD80-FA04CAF1D6D6}"/>
          </ac:picMkLst>
        </pc:picChg>
        <pc:picChg chg="add mod">
          <ac:chgData name="FALZON, Dennis" userId="96040e00-08ac-4837-b43b-4740716afd5a" providerId="ADAL" clId="{DEAB1EFA-C6C9-4C18-A06C-9F8E8C9371BB}" dt="2023-07-11T07:10:29.800" v="7980" actId="1076"/>
          <ac:picMkLst>
            <pc:docMk/>
            <pc:sldMk cId="4272162750" sldId="2147469450"/>
            <ac:picMk id="17" creationId="{0C3DF6AA-2DC6-A00D-6AA3-27BF898E4390}"/>
          </ac:picMkLst>
        </pc:picChg>
        <pc:cxnChg chg="add mod">
          <ac:chgData name="FALZON, Dennis" userId="96040e00-08ac-4837-b43b-4740716afd5a" providerId="ADAL" clId="{DEAB1EFA-C6C9-4C18-A06C-9F8E8C9371BB}" dt="2023-07-11T06:47:38.932" v="7906" actId="1036"/>
          <ac:cxnSpMkLst>
            <pc:docMk/>
            <pc:sldMk cId="4272162750" sldId="2147469450"/>
            <ac:cxnSpMk id="14" creationId="{C8973CA3-C192-B211-E0A7-DD9837BDADFA}"/>
          </ac:cxnSpMkLst>
        </pc:cxnChg>
        <pc:cxnChg chg="add mod">
          <ac:chgData name="FALZON, Dennis" userId="96040e00-08ac-4837-b43b-4740716afd5a" providerId="ADAL" clId="{DEAB1EFA-C6C9-4C18-A06C-9F8E8C9371BB}" dt="2023-07-11T07:10:46.205" v="7984" actId="14100"/>
          <ac:cxnSpMkLst>
            <pc:docMk/>
            <pc:sldMk cId="4272162750" sldId="2147469450"/>
            <ac:cxnSpMk id="19" creationId="{17184E7D-30BD-DB5C-8762-E91CE6D7468B}"/>
          </ac:cxnSpMkLst>
        </pc:cxnChg>
      </pc:sldChg>
      <pc:sldChg chg="addSp delSp modSp add mod ord modNotesTx">
        <pc:chgData name="FALZON, Dennis" userId="96040e00-08ac-4837-b43b-4740716afd5a" providerId="ADAL" clId="{DEAB1EFA-C6C9-4C18-A06C-9F8E8C9371BB}" dt="2023-07-11T07:14:41.050" v="8053" actId="20577"/>
        <pc:sldMkLst>
          <pc:docMk/>
          <pc:sldMk cId="3813165401" sldId="2147469451"/>
        </pc:sldMkLst>
        <pc:spChg chg="add mod">
          <ac:chgData name="FALZON, Dennis" userId="96040e00-08ac-4837-b43b-4740716afd5a" providerId="ADAL" clId="{DEAB1EFA-C6C9-4C18-A06C-9F8E8C9371BB}" dt="2023-07-11T05:53:32.583" v="7271" actId="6549"/>
          <ac:spMkLst>
            <pc:docMk/>
            <pc:sldMk cId="3813165401" sldId="2147469451"/>
            <ac:spMk id="6" creationId="{0619B786-E739-454F-A52F-9F07BB1DC3E8}"/>
          </ac:spMkLst>
        </pc:spChg>
        <pc:spChg chg="del">
          <ac:chgData name="FALZON, Dennis" userId="96040e00-08ac-4837-b43b-4740716afd5a" providerId="ADAL" clId="{DEAB1EFA-C6C9-4C18-A06C-9F8E8C9371BB}" dt="2023-07-11T05:41:14.453" v="6937" actId="478"/>
          <ac:spMkLst>
            <pc:docMk/>
            <pc:sldMk cId="3813165401" sldId="2147469451"/>
            <ac:spMk id="7" creationId="{0A532E46-3248-4692-8AC1-2BAE65764D01}"/>
          </ac:spMkLst>
        </pc:spChg>
        <pc:spChg chg="add del mod">
          <ac:chgData name="FALZON, Dennis" userId="96040e00-08ac-4837-b43b-4740716afd5a" providerId="ADAL" clId="{DEAB1EFA-C6C9-4C18-A06C-9F8E8C9371BB}" dt="2023-07-11T05:53:39.790" v="7272" actId="21"/>
          <ac:spMkLst>
            <pc:docMk/>
            <pc:sldMk cId="3813165401" sldId="2147469451"/>
            <ac:spMk id="11" creationId="{B3D13834-8470-BC9D-48E5-32CB2D381DFB}"/>
          </ac:spMkLst>
        </pc:spChg>
        <pc:spChg chg="add mod">
          <ac:chgData name="FALZON, Dennis" userId="96040e00-08ac-4837-b43b-4740716afd5a" providerId="ADAL" clId="{DEAB1EFA-C6C9-4C18-A06C-9F8E8C9371BB}" dt="2023-07-11T05:54:33.894" v="7286" actId="20577"/>
          <ac:spMkLst>
            <pc:docMk/>
            <pc:sldMk cId="3813165401" sldId="2147469451"/>
            <ac:spMk id="13" creationId="{9AEBDD07-92D3-AE83-232B-FD8E42F5F32C}"/>
          </ac:spMkLst>
        </pc:spChg>
        <pc:spChg chg="add mod">
          <ac:chgData name="FALZON, Dennis" userId="96040e00-08ac-4837-b43b-4740716afd5a" providerId="ADAL" clId="{DEAB1EFA-C6C9-4C18-A06C-9F8E8C9371BB}" dt="2023-07-11T06:24:02.122" v="7769" actId="20577"/>
          <ac:spMkLst>
            <pc:docMk/>
            <pc:sldMk cId="3813165401" sldId="2147469451"/>
            <ac:spMk id="15" creationId="{1EA9E766-1B99-C14D-5B4A-99533B71A001}"/>
          </ac:spMkLst>
        </pc:spChg>
        <pc:spChg chg="add mod">
          <ac:chgData name="FALZON, Dennis" userId="96040e00-08ac-4837-b43b-4740716afd5a" providerId="ADAL" clId="{DEAB1EFA-C6C9-4C18-A06C-9F8E8C9371BB}" dt="2023-07-11T06:26:35.787" v="7818" actId="14100"/>
          <ac:spMkLst>
            <pc:docMk/>
            <pc:sldMk cId="3813165401" sldId="2147469451"/>
            <ac:spMk id="19" creationId="{1665C0BA-151A-72A9-DBB4-CA3A0EDA7D68}"/>
          </ac:spMkLst>
        </pc:spChg>
        <pc:spChg chg="mod">
          <ac:chgData name="FALZON, Dennis" userId="96040e00-08ac-4837-b43b-4740716afd5a" providerId="ADAL" clId="{DEAB1EFA-C6C9-4C18-A06C-9F8E8C9371BB}" dt="2023-07-11T06:04:03.709" v="7726" actId="6549"/>
          <ac:spMkLst>
            <pc:docMk/>
            <pc:sldMk cId="3813165401" sldId="2147469451"/>
            <ac:spMk id="21" creationId="{85CAFA45-9A6D-4D22-886F-60C6CC0A0040}"/>
          </ac:spMkLst>
        </pc:spChg>
        <pc:spChg chg="add mod">
          <ac:chgData name="FALZON, Dennis" userId="96040e00-08ac-4837-b43b-4740716afd5a" providerId="ADAL" clId="{DEAB1EFA-C6C9-4C18-A06C-9F8E8C9371BB}" dt="2023-07-11T06:26:14.055" v="7809" actId="14100"/>
          <ac:spMkLst>
            <pc:docMk/>
            <pc:sldMk cId="3813165401" sldId="2147469451"/>
            <ac:spMk id="22" creationId="{F54C4183-1126-BED4-FFAF-4757F36C6D77}"/>
          </ac:spMkLst>
        </pc:spChg>
        <pc:picChg chg="add del mod">
          <ac:chgData name="FALZON, Dennis" userId="96040e00-08ac-4837-b43b-4740716afd5a" providerId="ADAL" clId="{DEAB1EFA-C6C9-4C18-A06C-9F8E8C9371BB}" dt="2023-07-11T05:53:39.790" v="7272" actId="21"/>
          <ac:picMkLst>
            <pc:docMk/>
            <pc:sldMk cId="3813165401" sldId="2147469451"/>
            <ac:picMk id="5" creationId="{201C7F98-4059-0A00-1BC9-7C1E91C64C6E}"/>
          </ac:picMkLst>
        </pc:picChg>
        <pc:picChg chg="add mod">
          <ac:chgData name="FALZON, Dennis" userId="96040e00-08ac-4837-b43b-4740716afd5a" providerId="ADAL" clId="{DEAB1EFA-C6C9-4C18-A06C-9F8E8C9371BB}" dt="2023-07-11T05:53:54.446" v="7276" actId="1076"/>
          <ac:picMkLst>
            <pc:docMk/>
            <pc:sldMk cId="3813165401" sldId="2147469451"/>
            <ac:picMk id="9" creationId="{1E7CC6DA-C55F-37EC-3D59-321FB927B06E}"/>
          </ac:picMkLst>
        </pc:picChg>
        <pc:picChg chg="add mod">
          <ac:chgData name="FALZON, Dennis" userId="96040e00-08ac-4837-b43b-4740716afd5a" providerId="ADAL" clId="{DEAB1EFA-C6C9-4C18-A06C-9F8E8C9371BB}" dt="2023-07-11T06:01:52.945" v="7692" actId="1076"/>
          <ac:picMkLst>
            <pc:docMk/>
            <pc:sldMk cId="3813165401" sldId="2147469451"/>
            <ac:picMk id="18" creationId="{AC60CF9D-AE78-5C2C-7122-C5E757ADAE18}"/>
          </ac:picMkLst>
        </pc:picChg>
        <pc:cxnChg chg="add mod">
          <ac:chgData name="FALZON, Dennis" userId="96040e00-08ac-4837-b43b-4740716afd5a" providerId="ADAL" clId="{DEAB1EFA-C6C9-4C18-A06C-9F8E8C9371BB}" dt="2023-07-11T06:26:24.282" v="7816" actId="1037"/>
          <ac:cxnSpMkLst>
            <pc:docMk/>
            <pc:sldMk cId="3813165401" sldId="2147469451"/>
            <ac:cxnSpMk id="17" creationId="{9ED97665-CC3E-2572-9329-BC1E641997D5}"/>
          </ac:cxnSpMkLst>
        </pc:cxnChg>
      </pc:sldChg>
      <pc:sldChg chg="addSp delSp modSp add mod">
        <pc:chgData name="FALZON, Dennis" userId="96040e00-08ac-4837-b43b-4740716afd5a" providerId="ADAL" clId="{DEAB1EFA-C6C9-4C18-A06C-9F8E8C9371BB}" dt="2023-07-12T16:13:03.858" v="10556" actId="20577"/>
        <pc:sldMkLst>
          <pc:docMk/>
          <pc:sldMk cId="1490528430" sldId="2147469452"/>
        </pc:sldMkLst>
        <pc:spChg chg="add del mod">
          <ac:chgData name="FALZON, Dennis" userId="96040e00-08ac-4837-b43b-4740716afd5a" providerId="ADAL" clId="{DEAB1EFA-C6C9-4C18-A06C-9F8E8C9371BB}" dt="2023-07-03T17:16:54.537" v="4476"/>
          <ac:spMkLst>
            <pc:docMk/>
            <pc:sldMk cId="1490528430" sldId="2147469452"/>
            <ac:spMk id="5" creationId="{9284FC3C-2AD6-902F-3F5F-7A648A0FC7F3}"/>
          </ac:spMkLst>
        </pc:spChg>
        <pc:spChg chg="add mod">
          <ac:chgData name="FALZON, Dennis" userId="96040e00-08ac-4837-b43b-4740716afd5a" providerId="ADAL" clId="{DEAB1EFA-C6C9-4C18-A06C-9F8E8C9371BB}" dt="2023-07-03T17:47:26.682" v="4887" actId="20577"/>
          <ac:spMkLst>
            <pc:docMk/>
            <pc:sldMk cId="1490528430" sldId="2147469452"/>
            <ac:spMk id="6" creationId="{34C156D4-51B4-4292-9B7E-CFB8B6291A6A}"/>
          </ac:spMkLst>
        </pc:spChg>
        <pc:spChg chg="mod">
          <ac:chgData name="FALZON, Dennis" userId="96040e00-08ac-4837-b43b-4740716afd5a" providerId="ADAL" clId="{DEAB1EFA-C6C9-4C18-A06C-9F8E8C9371BB}" dt="2023-07-12T16:13:03.858" v="10556" actId="20577"/>
          <ac:spMkLst>
            <pc:docMk/>
            <pc:sldMk cId="1490528430" sldId="2147469452"/>
            <ac:spMk id="7" creationId="{0A532E46-3248-4692-8AC1-2BAE65764D01}"/>
          </ac:spMkLst>
        </pc:spChg>
        <pc:spChg chg="mod">
          <ac:chgData name="FALZON, Dennis" userId="96040e00-08ac-4837-b43b-4740716afd5a" providerId="ADAL" clId="{DEAB1EFA-C6C9-4C18-A06C-9F8E8C9371BB}" dt="2023-07-11T06:03:59.425" v="7724" actId="6549"/>
          <ac:spMkLst>
            <pc:docMk/>
            <pc:sldMk cId="1490528430" sldId="2147469452"/>
            <ac:spMk id="21" creationId="{85CAFA45-9A6D-4D22-886F-60C6CC0A0040}"/>
          </ac:spMkLst>
        </pc:spChg>
        <pc:graphicFrameChg chg="add del mod">
          <ac:chgData name="FALZON, Dennis" userId="96040e00-08ac-4837-b43b-4740716afd5a" providerId="ADAL" clId="{DEAB1EFA-C6C9-4C18-A06C-9F8E8C9371BB}" dt="2023-07-03T17:16:54.537" v="4476"/>
          <ac:graphicFrameMkLst>
            <pc:docMk/>
            <pc:sldMk cId="1490528430" sldId="2147469452"/>
            <ac:graphicFrameMk id="4" creationId="{4FDCE791-9905-E7C9-8313-DC00E319C673}"/>
          </ac:graphicFrameMkLst>
        </pc:graphicFrameChg>
      </pc:sldChg>
      <pc:sldChg chg="modSp add del mod">
        <pc:chgData name="FALZON, Dennis" userId="96040e00-08ac-4837-b43b-4740716afd5a" providerId="ADAL" clId="{DEAB1EFA-C6C9-4C18-A06C-9F8E8C9371BB}" dt="2023-06-01T06:51:38.582" v="2280" actId="47"/>
        <pc:sldMkLst>
          <pc:docMk/>
          <pc:sldMk cId="2702064362" sldId="2147469453"/>
        </pc:sldMkLst>
        <pc:spChg chg="mod">
          <ac:chgData name="FALZON, Dennis" userId="96040e00-08ac-4837-b43b-4740716afd5a" providerId="ADAL" clId="{DEAB1EFA-C6C9-4C18-A06C-9F8E8C9371BB}" dt="2023-04-19T07:11:49.664" v="509" actId="20577"/>
          <ac:spMkLst>
            <pc:docMk/>
            <pc:sldMk cId="2702064362" sldId="2147469453"/>
            <ac:spMk id="21" creationId="{85CAFA45-9A6D-4D22-886F-60C6CC0A0040}"/>
          </ac:spMkLst>
        </pc:spChg>
      </pc:sldChg>
      <pc:sldChg chg="modSp add mod">
        <pc:chgData name="FALZON, Dennis" userId="96040e00-08ac-4837-b43b-4740716afd5a" providerId="ADAL" clId="{DEAB1EFA-C6C9-4C18-A06C-9F8E8C9371BB}" dt="2023-04-19T16:14:32.109" v="988" actId="6549"/>
        <pc:sldMkLst>
          <pc:docMk/>
          <pc:sldMk cId="3783103492" sldId="2147469454"/>
        </pc:sldMkLst>
        <pc:spChg chg="mod">
          <ac:chgData name="FALZON, Dennis" userId="96040e00-08ac-4837-b43b-4740716afd5a" providerId="ADAL" clId="{DEAB1EFA-C6C9-4C18-A06C-9F8E8C9371BB}" dt="2023-04-19T16:14:32.109" v="988" actId="6549"/>
          <ac:spMkLst>
            <pc:docMk/>
            <pc:sldMk cId="3783103492" sldId="2147469454"/>
            <ac:spMk id="7" creationId="{0A532E46-3248-4692-8AC1-2BAE65764D01}"/>
          </ac:spMkLst>
        </pc:spChg>
        <pc:spChg chg="mod">
          <ac:chgData name="FALZON, Dennis" userId="96040e00-08ac-4837-b43b-4740716afd5a" providerId="ADAL" clId="{DEAB1EFA-C6C9-4C18-A06C-9F8E8C9371BB}" dt="2023-04-19T07:12:11.466" v="525" actId="20577"/>
          <ac:spMkLst>
            <pc:docMk/>
            <pc:sldMk cId="3783103492" sldId="2147469454"/>
            <ac:spMk id="21" creationId="{85CAFA45-9A6D-4D22-886F-60C6CC0A0040}"/>
          </ac:spMkLst>
        </pc:spChg>
      </pc:sldChg>
      <pc:sldChg chg="addSp delSp modSp add mod">
        <pc:chgData name="FALZON, Dennis" userId="96040e00-08ac-4837-b43b-4740716afd5a" providerId="ADAL" clId="{DEAB1EFA-C6C9-4C18-A06C-9F8E8C9371BB}" dt="2023-08-31T15:25:54.720" v="10576" actId="404"/>
        <pc:sldMkLst>
          <pc:docMk/>
          <pc:sldMk cId="3545100998" sldId="2147469455"/>
        </pc:sldMkLst>
        <pc:spChg chg="mod">
          <ac:chgData name="FALZON, Dennis" userId="96040e00-08ac-4837-b43b-4740716afd5a" providerId="ADAL" clId="{DEAB1EFA-C6C9-4C18-A06C-9F8E8C9371BB}" dt="2023-04-19T07:12:45.948" v="572" actId="6549"/>
          <ac:spMkLst>
            <pc:docMk/>
            <pc:sldMk cId="3545100998" sldId="2147469455"/>
            <ac:spMk id="7" creationId="{6E6F71DC-923B-4457-9610-C0602DC277B4}"/>
          </ac:spMkLst>
        </pc:spChg>
        <pc:spChg chg="mod">
          <ac:chgData name="FALZON, Dennis" userId="96040e00-08ac-4837-b43b-4740716afd5a" providerId="ADAL" clId="{DEAB1EFA-C6C9-4C18-A06C-9F8E8C9371BB}" dt="2023-08-31T15:24:58.489" v="10570" actId="1035"/>
          <ac:spMkLst>
            <pc:docMk/>
            <pc:sldMk cId="3545100998" sldId="2147469455"/>
            <ac:spMk id="8" creationId="{3A2EFE2E-9B04-4E5C-A3EC-7A937B2D111C}"/>
          </ac:spMkLst>
        </pc:spChg>
        <pc:spChg chg="mod">
          <ac:chgData name="FALZON, Dennis" userId="96040e00-08ac-4837-b43b-4740716afd5a" providerId="ADAL" clId="{DEAB1EFA-C6C9-4C18-A06C-9F8E8C9371BB}" dt="2023-08-31T15:25:54.720" v="10576" actId="404"/>
          <ac:spMkLst>
            <pc:docMk/>
            <pc:sldMk cId="3545100998" sldId="2147469455"/>
            <ac:spMk id="9" creationId="{5323B68C-4C30-4A7D-945D-FB9A21C7F0C3}"/>
          </ac:spMkLst>
        </pc:spChg>
        <pc:spChg chg="mod">
          <ac:chgData name="FALZON, Dennis" userId="96040e00-08ac-4837-b43b-4740716afd5a" providerId="ADAL" clId="{DEAB1EFA-C6C9-4C18-A06C-9F8E8C9371BB}" dt="2023-07-12T16:03:48.259" v="10244" actId="20577"/>
          <ac:spMkLst>
            <pc:docMk/>
            <pc:sldMk cId="3545100998" sldId="2147469455"/>
            <ac:spMk id="10" creationId="{4E3354A7-F786-4718-AE98-86E264011A34}"/>
          </ac:spMkLst>
        </pc:spChg>
        <pc:picChg chg="del">
          <ac:chgData name="FALZON, Dennis" userId="96040e00-08ac-4837-b43b-4740716afd5a" providerId="ADAL" clId="{DEAB1EFA-C6C9-4C18-A06C-9F8E8C9371BB}" dt="2023-06-08T15:51:16.763" v="3502" actId="478"/>
          <ac:picMkLst>
            <pc:docMk/>
            <pc:sldMk cId="3545100998" sldId="2147469455"/>
            <ac:picMk id="11" creationId="{0C50577B-A127-4C7C-8D1D-DA05FC709E66}"/>
          </ac:picMkLst>
        </pc:picChg>
        <pc:picChg chg="del mod">
          <ac:chgData name="FALZON, Dennis" userId="96040e00-08ac-4837-b43b-4740716afd5a" providerId="ADAL" clId="{DEAB1EFA-C6C9-4C18-A06C-9F8E8C9371BB}" dt="2023-08-31T15:25:15.855" v="10572" actId="478"/>
          <ac:picMkLst>
            <pc:docMk/>
            <pc:sldMk cId="3545100998" sldId="2147469455"/>
            <ac:picMk id="12" creationId="{39A0665C-C9EC-45D8-8DC4-52E46F8C2610}"/>
          </ac:picMkLst>
        </pc:picChg>
        <pc:picChg chg="add mod">
          <ac:chgData name="FALZON, Dennis" userId="96040e00-08ac-4837-b43b-4740716afd5a" providerId="ADAL" clId="{DEAB1EFA-C6C9-4C18-A06C-9F8E8C9371BB}" dt="2023-08-31T15:24:58.489" v="10570" actId="1035"/>
          <ac:picMkLst>
            <pc:docMk/>
            <pc:sldMk cId="3545100998" sldId="2147469455"/>
            <ac:picMk id="13" creationId="{2390E083-83A5-4122-AE8F-03613F824B8B}"/>
          </ac:picMkLst>
        </pc:picChg>
        <pc:picChg chg="add mod">
          <ac:chgData name="FALZON, Dennis" userId="96040e00-08ac-4837-b43b-4740716afd5a" providerId="ADAL" clId="{DEAB1EFA-C6C9-4C18-A06C-9F8E8C9371BB}" dt="2023-08-31T15:25:24.815" v="10575" actId="14100"/>
          <ac:picMkLst>
            <pc:docMk/>
            <pc:sldMk cId="3545100998" sldId="2147469455"/>
            <ac:picMk id="1026" creationId="{5FEF77D0-5D47-DA70-5544-D8464BB0D0EB}"/>
          </ac:picMkLst>
        </pc:picChg>
        <pc:cxnChg chg="add del mod">
          <ac:chgData name="FALZON, Dennis" userId="96040e00-08ac-4837-b43b-4740716afd5a" providerId="ADAL" clId="{DEAB1EFA-C6C9-4C18-A06C-9F8E8C9371BB}" dt="2023-08-31T15:25:13.867" v="10571" actId="478"/>
          <ac:cxnSpMkLst>
            <pc:docMk/>
            <pc:sldMk cId="3545100998" sldId="2147469455"/>
            <ac:cxnSpMk id="5" creationId="{4FB64B49-02D1-0B3C-C85E-804F83075612}"/>
          </ac:cxnSpMkLst>
        </pc:cxnChg>
      </pc:sldChg>
      <pc:sldChg chg="addSp delSp modSp add mod">
        <pc:chgData name="FALZON, Dennis" userId="96040e00-08ac-4837-b43b-4740716afd5a" providerId="ADAL" clId="{DEAB1EFA-C6C9-4C18-A06C-9F8E8C9371BB}" dt="2023-06-02T15:15:19.105" v="3471" actId="20577"/>
        <pc:sldMkLst>
          <pc:docMk/>
          <pc:sldMk cId="2611754732" sldId="2147469456"/>
        </pc:sldMkLst>
        <pc:spChg chg="add mod">
          <ac:chgData name="FALZON, Dennis" userId="96040e00-08ac-4837-b43b-4740716afd5a" providerId="ADAL" clId="{DEAB1EFA-C6C9-4C18-A06C-9F8E8C9371BB}" dt="2023-06-02T15:15:19.105" v="3471" actId="20577"/>
          <ac:spMkLst>
            <pc:docMk/>
            <pc:sldMk cId="2611754732" sldId="2147469456"/>
            <ac:spMk id="6" creationId="{458E833C-5F98-470E-A464-8D79DBEF97EB}"/>
          </ac:spMkLst>
        </pc:spChg>
        <pc:spChg chg="mod">
          <ac:chgData name="FALZON, Dennis" userId="96040e00-08ac-4837-b43b-4740716afd5a" providerId="ADAL" clId="{DEAB1EFA-C6C9-4C18-A06C-9F8E8C9371BB}" dt="2023-04-19T07:13:58.759" v="583" actId="6549"/>
          <ac:spMkLst>
            <pc:docMk/>
            <pc:sldMk cId="2611754732" sldId="2147469456"/>
            <ac:spMk id="8" creationId="{14DF7016-60DE-4B4A-858F-13BB6F6A59D5}"/>
          </ac:spMkLst>
        </pc:spChg>
        <pc:picChg chg="del">
          <ac:chgData name="FALZON, Dennis" userId="96040e00-08ac-4837-b43b-4740716afd5a" providerId="ADAL" clId="{DEAB1EFA-C6C9-4C18-A06C-9F8E8C9371BB}" dt="2023-04-19T07:14:01.910" v="584" actId="478"/>
          <ac:picMkLst>
            <pc:docMk/>
            <pc:sldMk cId="2611754732" sldId="2147469456"/>
            <ac:picMk id="2" creationId="{A17F266C-AE0D-4852-9FD4-BDB0CF909386}"/>
          </ac:picMkLst>
        </pc:picChg>
      </pc:sldChg>
      <pc:sldChg chg="addSp delSp modSp add del mod">
        <pc:chgData name="FALZON, Dennis" userId="96040e00-08ac-4837-b43b-4740716afd5a" providerId="ADAL" clId="{DEAB1EFA-C6C9-4C18-A06C-9F8E8C9371BB}" dt="2023-05-05T17:15:58.085" v="1670" actId="47"/>
        <pc:sldMkLst>
          <pc:docMk/>
          <pc:sldMk cId="3418668901" sldId="2147469457"/>
        </pc:sldMkLst>
        <pc:spChg chg="add mod">
          <ac:chgData name="FALZON, Dennis" userId="96040e00-08ac-4837-b43b-4740716afd5a" providerId="ADAL" clId="{DEAB1EFA-C6C9-4C18-A06C-9F8E8C9371BB}" dt="2023-05-05T17:10:59.623" v="1640"/>
          <ac:spMkLst>
            <pc:docMk/>
            <pc:sldMk cId="3418668901" sldId="2147469457"/>
            <ac:spMk id="6" creationId="{75CC6D11-12FD-4497-A5BD-093BBAC61782}"/>
          </ac:spMkLst>
        </pc:spChg>
        <pc:spChg chg="del">
          <ac:chgData name="FALZON, Dennis" userId="96040e00-08ac-4837-b43b-4740716afd5a" providerId="ADAL" clId="{DEAB1EFA-C6C9-4C18-A06C-9F8E8C9371BB}" dt="2023-05-05T17:10:58.617" v="1639" actId="478"/>
          <ac:spMkLst>
            <pc:docMk/>
            <pc:sldMk cId="3418668901" sldId="2147469457"/>
            <ac:spMk id="7" creationId="{6E6F71DC-923B-4457-9610-C0602DC277B4}"/>
          </ac:spMkLst>
        </pc:spChg>
        <pc:spChg chg="add mod">
          <ac:chgData name="FALZON, Dennis" userId="96040e00-08ac-4837-b43b-4740716afd5a" providerId="ADAL" clId="{DEAB1EFA-C6C9-4C18-A06C-9F8E8C9371BB}" dt="2023-05-05T17:10:59.623" v="1640"/>
          <ac:spMkLst>
            <pc:docMk/>
            <pc:sldMk cId="3418668901" sldId="2147469457"/>
            <ac:spMk id="8" creationId="{357645E5-E4D7-4D8A-8A1D-7603F7ECFC57}"/>
          </ac:spMkLst>
        </pc:spChg>
        <pc:spChg chg="add mod">
          <ac:chgData name="FALZON, Dennis" userId="96040e00-08ac-4837-b43b-4740716afd5a" providerId="ADAL" clId="{DEAB1EFA-C6C9-4C18-A06C-9F8E8C9371BB}" dt="2023-05-05T17:12:53.015" v="1655" actId="1076"/>
          <ac:spMkLst>
            <pc:docMk/>
            <pc:sldMk cId="3418668901" sldId="2147469457"/>
            <ac:spMk id="9" creationId="{BE995220-2708-498D-98A9-B32A1FB0EC2A}"/>
          </ac:spMkLst>
        </pc:spChg>
        <pc:spChg chg="del">
          <ac:chgData name="FALZON, Dennis" userId="96040e00-08ac-4837-b43b-4740716afd5a" providerId="ADAL" clId="{DEAB1EFA-C6C9-4C18-A06C-9F8E8C9371BB}" dt="2023-05-05T17:11:03.323" v="1641" actId="478"/>
          <ac:spMkLst>
            <pc:docMk/>
            <pc:sldMk cId="3418668901" sldId="2147469457"/>
            <ac:spMk id="10" creationId="{4E3354A7-F786-4718-AE98-86E264011A34}"/>
          </ac:spMkLst>
        </pc:spChg>
      </pc:sldChg>
      <pc:sldChg chg="addSp modSp add mod modNotesTx">
        <pc:chgData name="FALZON, Dennis" userId="96040e00-08ac-4837-b43b-4740716afd5a" providerId="ADAL" clId="{DEAB1EFA-C6C9-4C18-A06C-9F8E8C9371BB}" dt="2023-07-12T12:41:24.991" v="9852" actId="115"/>
        <pc:sldMkLst>
          <pc:docMk/>
          <pc:sldMk cId="1140725931" sldId="2147469458"/>
        </pc:sldMkLst>
        <pc:spChg chg="mod">
          <ac:chgData name="FALZON, Dennis" userId="96040e00-08ac-4837-b43b-4740716afd5a" providerId="ADAL" clId="{DEAB1EFA-C6C9-4C18-A06C-9F8E8C9371BB}" dt="2023-05-05T17:20:24.245" v="1933" actId="20577"/>
          <ac:spMkLst>
            <pc:docMk/>
            <pc:sldMk cId="1140725931" sldId="2147469458"/>
            <ac:spMk id="8" creationId="{357645E5-E4D7-4D8A-8A1D-7603F7ECFC57}"/>
          </ac:spMkLst>
        </pc:spChg>
        <pc:spChg chg="mod">
          <ac:chgData name="FALZON, Dennis" userId="96040e00-08ac-4837-b43b-4740716afd5a" providerId="ADAL" clId="{DEAB1EFA-C6C9-4C18-A06C-9F8E8C9371BB}" dt="2023-07-12T12:41:24.991" v="9852" actId="115"/>
          <ac:spMkLst>
            <pc:docMk/>
            <pc:sldMk cId="1140725931" sldId="2147469458"/>
            <ac:spMk id="9" creationId="{BE995220-2708-498D-98A9-B32A1FB0EC2A}"/>
          </ac:spMkLst>
        </pc:spChg>
        <pc:picChg chg="add mod">
          <ac:chgData name="FALZON, Dennis" userId="96040e00-08ac-4837-b43b-4740716afd5a" providerId="ADAL" clId="{DEAB1EFA-C6C9-4C18-A06C-9F8E8C9371BB}" dt="2023-05-05T17:23:11.183" v="1949" actId="1076"/>
          <ac:picMkLst>
            <pc:docMk/>
            <pc:sldMk cId="1140725931" sldId="2147469458"/>
            <ac:picMk id="5" creationId="{F2FC2AF0-6F7E-4192-BAE6-B55503F81560}"/>
          </ac:picMkLst>
        </pc:picChg>
      </pc:sldChg>
      <pc:sldChg chg="modSp add mod">
        <pc:chgData name="FALZON, Dennis" userId="96040e00-08ac-4837-b43b-4740716afd5a" providerId="ADAL" clId="{DEAB1EFA-C6C9-4C18-A06C-9F8E8C9371BB}" dt="2023-07-12T12:27:06.109" v="9756" actId="6549"/>
        <pc:sldMkLst>
          <pc:docMk/>
          <pc:sldMk cId="3278450942" sldId="2147469459"/>
        </pc:sldMkLst>
        <pc:spChg chg="mod">
          <ac:chgData name="FALZON, Dennis" userId="96040e00-08ac-4837-b43b-4740716afd5a" providerId="ADAL" clId="{DEAB1EFA-C6C9-4C18-A06C-9F8E8C9371BB}" dt="2023-07-12T12:27:06.109" v="9756" actId="6549"/>
          <ac:spMkLst>
            <pc:docMk/>
            <pc:sldMk cId="3278450942" sldId="2147469459"/>
            <ac:spMk id="6" creationId="{75CC6D11-12FD-4497-A5BD-093BBAC61782}"/>
          </ac:spMkLst>
        </pc:spChg>
        <pc:spChg chg="mod">
          <ac:chgData name="FALZON, Dennis" userId="96040e00-08ac-4837-b43b-4740716afd5a" providerId="ADAL" clId="{DEAB1EFA-C6C9-4C18-A06C-9F8E8C9371BB}" dt="2023-07-12T12:27:00.597" v="9750" actId="20577"/>
          <ac:spMkLst>
            <pc:docMk/>
            <pc:sldMk cId="3278450942" sldId="2147469459"/>
            <ac:spMk id="8" creationId="{357645E5-E4D7-4D8A-8A1D-7603F7ECFC57}"/>
          </ac:spMkLst>
        </pc:spChg>
      </pc:sldChg>
      <pc:sldChg chg="addSp delSp modSp add del mod ord modShow modNotesTx">
        <pc:chgData name="FALZON, Dennis" userId="96040e00-08ac-4837-b43b-4740716afd5a" providerId="ADAL" clId="{DEAB1EFA-C6C9-4C18-A06C-9F8E8C9371BB}" dt="2023-07-12T12:26:50.438" v="9746" actId="2696"/>
        <pc:sldMkLst>
          <pc:docMk/>
          <pc:sldMk cId="3372362906" sldId="2147469459"/>
        </pc:sldMkLst>
        <pc:spChg chg="mod">
          <ac:chgData name="FALZON, Dennis" userId="96040e00-08ac-4837-b43b-4740716afd5a" providerId="ADAL" clId="{DEAB1EFA-C6C9-4C18-A06C-9F8E8C9371BB}" dt="2023-05-05T17:25:44.529" v="1954" actId="20577"/>
          <ac:spMkLst>
            <pc:docMk/>
            <pc:sldMk cId="3372362906" sldId="2147469459"/>
            <ac:spMk id="6" creationId="{75CC6D11-12FD-4497-A5BD-093BBAC61782}"/>
          </ac:spMkLst>
        </pc:spChg>
        <pc:spChg chg="mod">
          <ac:chgData name="FALZON, Dennis" userId="96040e00-08ac-4837-b43b-4740716afd5a" providerId="ADAL" clId="{DEAB1EFA-C6C9-4C18-A06C-9F8E8C9371BB}" dt="2023-06-14T07:17:41.874" v="3553" actId="6549"/>
          <ac:spMkLst>
            <pc:docMk/>
            <pc:sldMk cId="3372362906" sldId="2147469459"/>
            <ac:spMk id="8" creationId="{357645E5-E4D7-4D8A-8A1D-7603F7ECFC57}"/>
          </ac:spMkLst>
        </pc:spChg>
        <pc:spChg chg="add del mod">
          <ac:chgData name="FALZON, Dennis" userId="96040e00-08ac-4837-b43b-4740716afd5a" providerId="ADAL" clId="{DEAB1EFA-C6C9-4C18-A06C-9F8E8C9371BB}" dt="2023-06-02T06:37:45.539" v="2949" actId="478"/>
          <ac:spMkLst>
            <pc:docMk/>
            <pc:sldMk cId="3372362906" sldId="2147469459"/>
            <ac:spMk id="9" creationId="{3259FE84-18F8-4EEE-B264-92009F88446C}"/>
          </ac:spMkLst>
        </pc:spChg>
        <pc:spChg chg="del">
          <ac:chgData name="FALZON, Dennis" userId="96040e00-08ac-4837-b43b-4740716afd5a" providerId="ADAL" clId="{DEAB1EFA-C6C9-4C18-A06C-9F8E8C9371BB}" dt="2023-05-05T17:26:36.157" v="1955" actId="478"/>
          <ac:spMkLst>
            <pc:docMk/>
            <pc:sldMk cId="3372362906" sldId="2147469459"/>
            <ac:spMk id="9" creationId="{BE995220-2708-498D-98A9-B32A1FB0EC2A}"/>
          </ac:spMkLst>
        </pc:spChg>
        <pc:spChg chg="add mod">
          <ac:chgData name="FALZON, Dennis" userId="96040e00-08ac-4837-b43b-4740716afd5a" providerId="ADAL" clId="{DEAB1EFA-C6C9-4C18-A06C-9F8E8C9371BB}" dt="2023-06-14T12:05:55.582" v="3559" actId="1076"/>
          <ac:spMkLst>
            <pc:docMk/>
            <pc:sldMk cId="3372362906" sldId="2147469459"/>
            <ac:spMk id="13" creationId="{DD11A68D-8099-43C5-9BF5-76298E3387CC}"/>
          </ac:spMkLst>
        </pc:spChg>
        <pc:spChg chg="add mod">
          <ac:chgData name="FALZON, Dennis" userId="96040e00-08ac-4837-b43b-4740716afd5a" providerId="ADAL" clId="{DEAB1EFA-C6C9-4C18-A06C-9F8E8C9371BB}" dt="2023-06-02T07:21:12.410" v="3332" actId="404"/>
          <ac:spMkLst>
            <pc:docMk/>
            <pc:sldMk cId="3372362906" sldId="2147469459"/>
            <ac:spMk id="15" creationId="{E84CD7AD-AD34-42E5-B94B-8BA9F646A430}"/>
          </ac:spMkLst>
        </pc:spChg>
        <pc:graphicFrameChg chg="add del mod modGraphic">
          <ac:chgData name="FALZON, Dennis" userId="96040e00-08ac-4837-b43b-4740716afd5a" providerId="ADAL" clId="{DEAB1EFA-C6C9-4C18-A06C-9F8E8C9371BB}" dt="2023-06-02T06:37:28.202" v="2946" actId="478"/>
          <ac:graphicFrameMkLst>
            <pc:docMk/>
            <pc:sldMk cId="3372362906" sldId="2147469459"/>
            <ac:graphicFrameMk id="7" creationId="{B0A1E849-7C8E-4714-A8F7-57F7E3889BA8}"/>
          </ac:graphicFrameMkLst>
        </pc:graphicFrameChg>
        <pc:picChg chg="add del mod">
          <ac:chgData name="FALZON, Dennis" userId="96040e00-08ac-4837-b43b-4740716afd5a" providerId="ADAL" clId="{DEAB1EFA-C6C9-4C18-A06C-9F8E8C9371BB}" dt="2023-05-05T17:28:29.064" v="2029" actId="478"/>
          <ac:picMkLst>
            <pc:docMk/>
            <pc:sldMk cId="3372362906" sldId="2147469459"/>
            <ac:picMk id="3" creationId="{3DB5527A-773F-40FF-BF7A-53A904EB6B43}"/>
          </ac:picMkLst>
        </pc:picChg>
        <pc:picChg chg="mod">
          <ac:chgData name="FALZON, Dennis" userId="96040e00-08ac-4837-b43b-4740716afd5a" providerId="ADAL" clId="{DEAB1EFA-C6C9-4C18-A06C-9F8E8C9371BB}" dt="2023-06-02T07:02:15.530" v="3220" actId="14100"/>
          <ac:picMkLst>
            <pc:docMk/>
            <pc:sldMk cId="3372362906" sldId="2147469459"/>
            <ac:picMk id="5" creationId="{F2FC2AF0-6F7E-4192-BAE6-B55503F81560}"/>
          </ac:picMkLst>
        </pc:picChg>
        <pc:picChg chg="add del mod">
          <ac:chgData name="FALZON, Dennis" userId="96040e00-08ac-4837-b43b-4740716afd5a" providerId="ADAL" clId="{DEAB1EFA-C6C9-4C18-A06C-9F8E8C9371BB}" dt="2023-05-05T17:28:29.064" v="2029" actId="478"/>
          <ac:picMkLst>
            <pc:docMk/>
            <pc:sldMk cId="3372362906" sldId="2147469459"/>
            <ac:picMk id="10" creationId="{A69EAA0D-E8E4-46DA-A239-61F67AD6345A}"/>
          </ac:picMkLst>
        </pc:picChg>
        <pc:picChg chg="add mod">
          <ac:chgData name="FALZON, Dennis" userId="96040e00-08ac-4837-b43b-4740716afd5a" providerId="ADAL" clId="{DEAB1EFA-C6C9-4C18-A06C-9F8E8C9371BB}" dt="2023-06-02T07:20:59.374" v="3328" actId="14100"/>
          <ac:picMkLst>
            <pc:docMk/>
            <pc:sldMk cId="3372362906" sldId="2147469459"/>
            <ac:picMk id="11" creationId="{A6F8A57B-750E-44CE-8714-77DAB8EDB905}"/>
          </ac:picMkLst>
        </pc:picChg>
      </pc:sldChg>
      <pc:sldChg chg="addSp delSp modSp add mod addCm delCm modCm">
        <pc:chgData name="FALZON, Dennis" userId="96040e00-08ac-4837-b43b-4740716afd5a" providerId="ADAL" clId="{DEAB1EFA-C6C9-4C18-A06C-9F8E8C9371BB}" dt="2023-06-08T15:50:15.136" v="3496" actId="1076"/>
        <pc:sldMkLst>
          <pc:docMk/>
          <pc:sldMk cId="4012371362" sldId="2147469460"/>
        </pc:sldMkLst>
        <pc:spChg chg="del">
          <ac:chgData name="FALZON, Dennis" userId="96040e00-08ac-4837-b43b-4740716afd5a" providerId="ADAL" clId="{DEAB1EFA-C6C9-4C18-A06C-9F8E8C9371BB}" dt="2023-06-01T05:58:34.471" v="2265" actId="478"/>
          <ac:spMkLst>
            <pc:docMk/>
            <pc:sldMk cId="4012371362" sldId="2147469460"/>
            <ac:spMk id="2" creationId="{85542785-EABE-480B-B72B-66AB661E802A}"/>
          </ac:spMkLst>
        </pc:spChg>
        <pc:spChg chg="add mod">
          <ac:chgData name="FALZON, Dennis" userId="96040e00-08ac-4837-b43b-4740716afd5a" providerId="ADAL" clId="{DEAB1EFA-C6C9-4C18-A06C-9F8E8C9371BB}" dt="2023-06-01T05:58:35.587" v="2266"/>
          <ac:spMkLst>
            <pc:docMk/>
            <pc:sldMk cId="4012371362" sldId="2147469460"/>
            <ac:spMk id="5" creationId="{A3ABA3C3-BE80-4A1B-BA36-1CDDF722692F}"/>
          </ac:spMkLst>
        </pc:spChg>
        <pc:grpChg chg="add del mod">
          <ac:chgData name="FALZON, Dennis" userId="96040e00-08ac-4837-b43b-4740716afd5a" providerId="ADAL" clId="{DEAB1EFA-C6C9-4C18-A06C-9F8E8C9371BB}" dt="2023-06-08T15:50:06.994" v="3494" actId="21"/>
          <ac:grpSpMkLst>
            <pc:docMk/>
            <pc:sldMk cId="4012371362" sldId="2147469460"/>
            <ac:grpSpMk id="10" creationId="{B5D05D3A-D4AD-4313-BF67-446ADC414680}"/>
          </ac:grpSpMkLst>
        </pc:grpChg>
        <pc:picChg chg="add mod ord">
          <ac:chgData name="FALZON, Dennis" userId="96040e00-08ac-4837-b43b-4740716afd5a" providerId="ADAL" clId="{DEAB1EFA-C6C9-4C18-A06C-9F8E8C9371BB}" dt="2023-06-08T15:48:16.891" v="3482" actId="167"/>
          <ac:picMkLst>
            <pc:docMk/>
            <pc:sldMk cId="4012371362" sldId="2147469460"/>
            <ac:picMk id="3" creationId="{B21174B3-B628-4FC5-A9BB-23F2C1FC0493}"/>
          </ac:picMkLst>
        </pc:picChg>
        <pc:picChg chg="del">
          <ac:chgData name="FALZON, Dennis" userId="96040e00-08ac-4837-b43b-4740716afd5a" providerId="ADAL" clId="{DEAB1EFA-C6C9-4C18-A06C-9F8E8C9371BB}" dt="2023-06-01T05:58:34.471" v="2265" actId="478"/>
          <ac:picMkLst>
            <pc:docMk/>
            <pc:sldMk cId="4012371362" sldId="2147469460"/>
            <ac:picMk id="3" creationId="{C59A1621-0232-489E-9DBC-CA47BE273ECA}"/>
          </ac:picMkLst>
        </pc:picChg>
        <pc:picChg chg="del">
          <ac:chgData name="FALZON, Dennis" userId="96040e00-08ac-4837-b43b-4740716afd5a" providerId="ADAL" clId="{DEAB1EFA-C6C9-4C18-A06C-9F8E8C9371BB}" dt="2023-06-01T05:58:34.471" v="2265" actId="478"/>
          <ac:picMkLst>
            <pc:docMk/>
            <pc:sldMk cId="4012371362" sldId="2147469460"/>
            <ac:picMk id="4" creationId="{EE8CB99B-663B-414A-A49E-9328FDEBCCA9}"/>
          </ac:picMkLst>
        </pc:picChg>
        <pc:picChg chg="add del mod">
          <ac:chgData name="FALZON, Dennis" userId="96040e00-08ac-4837-b43b-4740716afd5a" providerId="ADAL" clId="{DEAB1EFA-C6C9-4C18-A06C-9F8E8C9371BB}" dt="2023-06-08T15:48:20.980" v="3483" actId="478"/>
          <ac:picMkLst>
            <pc:docMk/>
            <pc:sldMk cId="4012371362" sldId="2147469460"/>
            <ac:picMk id="6" creationId="{BE278FDB-FF6B-4E80-958F-F177D13394BA}"/>
          </ac:picMkLst>
        </pc:picChg>
        <pc:picChg chg="add del mod">
          <ac:chgData name="FALZON, Dennis" userId="96040e00-08ac-4837-b43b-4740716afd5a" providerId="ADAL" clId="{DEAB1EFA-C6C9-4C18-A06C-9F8E8C9371BB}" dt="2023-06-08T15:49:00.405" v="3488" actId="478"/>
          <ac:picMkLst>
            <pc:docMk/>
            <pc:sldMk cId="4012371362" sldId="2147469460"/>
            <ac:picMk id="7" creationId="{214AC31D-51DC-421B-AF50-F072AD80D6DB}"/>
          </ac:picMkLst>
        </pc:picChg>
        <pc:picChg chg="add mod ord">
          <ac:chgData name="FALZON, Dennis" userId="96040e00-08ac-4837-b43b-4740716afd5a" providerId="ADAL" clId="{DEAB1EFA-C6C9-4C18-A06C-9F8E8C9371BB}" dt="2023-06-08T15:50:03.879" v="3493" actId="164"/>
          <ac:picMkLst>
            <pc:docMk/>
            <pc:sldMk cId="4012371362" sldId="2147469460"/>
            <ac:picMk id="8" creationId="{5580ECD6-977D-4481-9DAC-858855C7A6E6}"/>
          </ac:picMkLst>
        </pc:picChg>
        <pc:picChg chg="add mod">
          <ac:chgData name="FALZON, Dennis" userId="96040e00-08ac-4837-b43b-4740716afd5a" providerId="ADAL" clId="{DEAB1EFA-C6C9-4C18-A06C-9F8E8C9371BB}" dt="2023-06-08T15:50:03.879" v="3493" actId="164"/>
          <ac:picMkLst>
            <pc:docMk/>
            <pc:sldMk cId="4012371362" sldId="2147469460"/>
            <ac:picMk id="9" creationId="{5EFD66A7-43FE-4224-8432-A30DB573B7FB}"/>
          </ac:picMkLst>
        </pc:picChg>
        <pc:picChg chg="add mod">
          <ac:chgData name="FALZON, Dennis" userId="96040e00-08ac-4837-b43b-4740716afd5a" providerId="ADAL" clId="{DEAB1EFA-C6C9-4C18-A06C-9F8E8C9371BB}" dt="2023-06-08T15:50:15.136" v="3496" actId="1076"/>
          <ac:picMkLst>
            <pc:docMk/>
            <pc:sldMk cId="4012371362" sldId="2147469460"/>
            <ac:picMk id="11" creationId="{D3735381-6EA0-4186-87B5-F885958DEE7A}"/>
          </ac:picMkLst>
        </pc:picChg>
      </pc:sldChg>
      <pc:sldChg chg="add">
        <pc:chgData name="FALZON, Dennis" userId="96040e00-08ac-4837-b43b-4740716afd5a" providerId="ADAL" clId="{DEAB1EFA-C6C9-4C18-A06C-9F8E8C9371BB}" dt="2023-06-01T05:59:29.387" v="2272"/>
        <pc:sldMkLst>
          <pc:docMk/>
          <pc:sldMk cId="2480224815" sldId="2147469461"/>
        </pc:sldMkLst>
      </pc:sldChg>
      <pc:sldChg chg="add del">
        <pc:chgData name="FALZON, Dennis" userId="96040e00-08ac-4837-b43b-4740716afd5a" providerId="ADAL" clId="{DEAB1EFA-C6C9-4C18-A06C-9F8E8C9371BB}" dt="2023-06-01T05:59:25.356" v="2271" actId="2696"/>
        <pc:sldMkLst>
          <pc:docMk/>
          <pc:sldMk cId="4111340360" sldId="2147469461"/>
        </pc:sldMkLst>
      </pc:sldChg>
      <pc:sldChg chg="addSp delSp modSp add mod">
        <pc:chgData name="FALZON, Dennis" userId="96040e00-08ac-4837-b43b-4740716afd5a" providerId="ADAL" clId="{DEAB1EFA-C6C9-4C18-A06C-9F8E8C9371BB}" dt="2023-07-03T17:01:13.115" v="4377" actId="14734"/>
        <pc:sldMkLst>
          <pc:docMk/>
          <pc:sldMk cId="4070630884" sldId="2147469462"/>
        </pc:sldMkLst>
        <pc:spChg chg="add del mod">
          <ac:chgData name="FALZON, Dennis" userId="96040e00-08ac-4837-b43b-4740716afd5a" providerId="ADAL" clId="{DEAB1EFA-C6C9-4C18-A06C-9F8E8C9371BB}" dt="2023-06-01T06:52:18.276" v="2285"/>
          <ac:spMkLst>
            <pc:docMk/>
            <pc:sldMk cId="4070630884" sldId="2147469462"/>
            <ac:spMk id="5" creationId="{2659B943-7677-40DE-8DFE-77E1BE0DE9AD}"/>
          </ac:spMkLst>
        </pc:spChg>
        <pc:spChg chg="del">
          <ac:chgData name="FALZON, Dennis" userId="96040e00-08ac-4837-b43b-4740716afd5a" providerId="ADAL" clId="{DEAB1EFA-C6C9-4C18-A06C-9F8E8C9371BB}" dt="2023-06-01T06:51:41.678" v="2281" actId="478"/>
          <ac:spMkLst>
            <pc:docMk/>
            <pc:sldMk cId="4070630884" sldId="2147469462"/>
            <ac:spMk id="7" creationId="{0A532E46-3248-4692-8AC1-2BAE65764D01}"/>
          </ac:spMkLst>
        </pc:spChg>
        <pc:spChg chg="mod">
          <ac:chgData name="FALZON, Dennis" userId="96040e00-08ac-4837-b43b-4740716afd5a" providerId="ADAL" clId="{DEAB1EFA-C6C9-4C18-A06C-9F8E8C9371BB}" dt="2023-06-01T06:55:30.038" v="2359" actId="255"/>
          <ac:spMkLst>
            <pc:docMk/>
            <pc:sldMk cId="4070630884" sldId="2147469462"/>
            <ac:spMk id="8" creationId="{C620E793-2555-4C2C-9E88-D08D27963A20}"/>
          </ac:spMkLst>
        </pc:spChg>
        <pc:spChg chg="mod">
          <ac:chgData name="FALZON, Dennis" userId="96040e00-08ac-4837-b43b-4740716afd5a" providerId="ADAL" clId="{DEAB1EFA-C6C9-4C18-A06C-9F8E8C9371BB}" dt="2023-06-01T06:51:34.730" v="2279" actId="6549"/>
          <ac:spMkLst>
            <pc:docMk/>
            <pc:sldMk cId="4070630884" sldId="2147469462"/>
            <ac:spMk id="21" creationId="{85CAFA45-9A6D-4D22-886F-60C6CC0A0040}"/>
          </ac:spMkLst>
        </pc:spChg>
        <pc:graphicFrameChg chg="add del mod">
          <ac:chgData name="FALZON, Dennis" userId="96040e00-08ac-4837-b43b-4740716afd5a" providerId="ADAL" clId="{DEAB1EFA-C6C9-4C18-A06C-9F8E8C9371BB}" dt="2023-06-01T06:52:18.276" v="2285"/>
          <ac:graphicFrameMkLst>
            <pc:docMk/>
            <pc:sldMk cId="4070630884" sldId="2147469462"/>
            <ac:graphicFrameMk id="4" creationId="{EC29248F-8C42-4CE2-B2BE-852AA43EAEEA}"/>
          </ac:graphicFrameMkLst>
        </pc:graphicFrameChg>
        <pc:graphicFrameChg chg="add mod modGraphic">
          <ac:chgData name="FALZON, Dennis" userId="96040e00-08ac-4837-b43b-4740716afd5a" providerId="ADAL" clId="{DEAB1EFA-C6C9-4C18-A06C-9F8E8C9371BB}" dt="2023-07-03T17:01:13.115" v="4377" actId="14734"/>
          <ac:graphicFrameMkLst>
            <pc:docMk/>
            <pc:sldMk cId="4070630884" sldId="2147469462"/>
            <ac:graphicFrameMk id="6" creationId="{41C7AFD7-DE1C-4D25-B72D-83AC2BA56226}"/>
          </ac:graphicFrameMkLst>
        </pc:graphicFrameChg>
      </pc:sldChg>
      <pc:sldChg chg="modSp add mod">
        <pc:chgData name="FALZON, Dennis" userId="96040e00-08ac-4837-b43b-4740716afd5a" providerId="ADAL" clId="{DEAB1EFA-C6C9-4C18-A06C-9F8E8C9371BB}" dt="2023-07-12T12:28:04.478" v="9764" actId="20577"/>
        <pc:sldMkLst>
          <pc:docMk/>
          <pc:sldMk cId="931105187" sldId="2147469463"/>
        </pc:sldMkLst>
        <pc:spChg chg="mod">
          <ac:chgData name="FALZON, Dennis" userId="96040e00-08ac-4837-b43b-4740716afd5a" providerId="ADAL" clId="{DEAB1EFA-C6C9-4C18-A06C-9F8E8C9371BB}" dt="2023-07-12T12:27:13.671" v="9757"/>
          <ac:spMkLst>
            <pc:docMk/>
            <pc:sldMk cId="931105187" sldId="2147469463"/>
            <ac:spMk id="6" creationId="{75CC6D11-12FD-4497-A5BD-093BBAC61782}"/>
          </ac:spMkLst>
        </pc:spChg>
        <pc:spChg chg="mod">
          <ac:chgData name="FALZON, Dennis" userId="96040e00-08ac-4837-b43b-4740716afd5a" providerId="ADAL" clId="{DEAB1EFA-C6C9-4C18-A06C-9F8E8C9371BB}" dt="2023-07-12T12:28:04.478" v="9764" actId="20577"/>
          <ac:spMkLst>
            <pc:docMk/>
            <pc:sldMk cId="931105187" sldId="2147469463"/>
            <ac:spMk id="8" creationId="{357645E5-E4D7-4D8A-8A1D-7603F7ECFC57}"/>
          </ac:spMkLst>
        </pc:spChg>
      </pc:sldChg>
      <pc:sldChg chg="add del">
        <pc:chgData name="FALZON, Dennis" userId="96040e00-08ac-4837-b43b-4740716afd5a" providerId="ADAL" clId="{DEAB1EFA-C6C9-4C18-A06C-9F8E8C9371BB}" dt="2023-06-01T06:51:47.963" v="2283"/>
        <pc:sldMkLst>
          <pc:docMk/>
          <pc:sldMk cId="1345723858" sldId="2147469463"/>
        </pc:sldMkLst>
      </pc:sldChg>
      <pc:sldChg chg="addSp delSp modSp add del mod modShow modNotesTx">
        <pc:chgData name="FALZON, Dennis" userId="96040e00-08ac-4837-b43b-4740716afd5a" providerId="ADAL" clId="{DEAB1EFA-C6C9-4C18-A06C-9F8E8C9371BB}" dt="2023-07-12T12:26:50.438" v="9746" actId="2696"/>
        <pc:sldMkLst>
          <pc:docMk/>
          <pc:sldMk cId="3317246331" sldId="2147469463"/>
        </pc:sldMkLst>
        <pc:spChg chg="mod">
          <ac:chgData name="FALZON, Dennis" userId="96040e00-08ac-4837-b43b-4740716afd5a" providerId="ADAL" clId="{DEAB1EFA-C6C9-4C18-A06C-9F8E8C9371BB}" dt="2023-06-02T06:56:22.114" v="3102" actId="20577"/>
          <ac:spMkLst>
            <pc:docMk/>
            <pc:sldMk cId="3317246331" sldId="2147469463"/>
            <ac:spMk id="6" creationId="{75CC6D11-12FD-4497-A5BD-093BBAC61782}"/>
          </ac:spMkLst>
        </pc:spChg>
        <pc:spChg chg="add del mod">
          <ac:chgData name="FALZON, Dennis" userId="96040e00-08ac-4837-b43b-4740716afd5a" providerId="ADAL" clId="{DEAB1EFA-C6C9-4C18-A06C-9F8E8C9371BB}" dt="2023-06-14T07:17:35.095" v="3530" actId="20577"/>
          <ac:spMkLst>
            <pc:docMk/>
            <pc:sldMk cId="3317246331" sldId="2147469463"/>
            <ac:spMk id="8" creationId="{357645E5-E4D7-4D8A-8A1D-7603F7ECFC57}"/>
          </ac:spMkLst>
        </pc:spChg>
        <pc:spChg chg="add del mod">
          <ac:chgData name="FALZON, Dennis" userId="96040e00-08ac-4837-b43b-4740716afd5a" providerId="ADAL" clId="{DEAB1EFA-C6C9-4C18-A06C-9F8E8C9371BB}" dt="2023-06-02T07:19:03.329" v="3287" actId="21"/>
          <ac:spMkLst>
            <pc:docMk/>
            <pc:sldMk cId="3317246331" sldId="2147469463"/>
            <ac:spMk id="12" creationId="{34291A54-A7D5-4A90-81D5-139AF678C729}"/>
          </ac:spMkLst>
        </pc:spChg>
        <pc:spChg chg="del">
          <ac:chgData name="FALZON, Dennis" userId="96040e00-08ac-4837-b43b-4740716afd5a" providerId="ADAL" clId="{DEAB1EFA-C6C9-4C18-A06C-9F8E8C9371BB}" dt="2023-06-02T07:00:41.099" v="3204" actId="478"/>
          <ac:spMkLst>
            <pc:docMk/>
            <pc:sldMk cId="3317246331" sldId="2147469463"/>
            <ac:spMk id="13" creationId="{DD11A68D-8099-43C5-9BF5-76298E3387CC}"/>
          </ac:spMkLst>
        </pc:spChg>
        <pc:spChg chg="add mod">
          <ac:chgData name="FALZON, Dennis" userId="96040e00-08ac-4837-b43b-4740716afd5a" providerId="ADAL" clId="{DEAB1EFA-C6C9-4C18-A06C-9F8E8C9371BB}" dt="2023-06-02T07:20:35.443" v="3326" actId="14100"/>
          <ac:spMkLst>
            <pc:docMk/>
            <pc:sldMk cId="3317246331" sldId="2147469463"/>
            <ac:spMk id="15" creationId="{DC9B88AB-2D08-4CD4-821C-658E36101DA5}"/>
          </ac:spMkLst>
        </pc:spChg>
        <pc:spChg chg="add mod">
          <ac:chgData name="FALZON, Dennis" userId="96040e00-08ac-4837-b43b-4740716afd5a" providerId="ADAL" clId="{DEAB1EFA-C6C9-4C18-A06C-9F8E8C9371BB}" dt="2023-06-02T07:20:10.507" v="3316" actId="1037"/>
          <ac:spMkLst>
            <pc:docMk/>
            <pc:sldMk cId="3317246331" sldId="2147469463"/>
            <ac:spMk id="18" creationId="{3CE02A28-E883-4CEA-94C9-43E292892BBE}"/>
          </ac:spMkLst>
        </pc:spChg>
        <pc:picChg chg="del">
          <ac:chgData name="FALZON, Dennis" userId="96040e00-08ac-4837-b43b-4740716afd5a" providerId="ADAL" clId="{DEAB1EFA-C6C9-4C18-A06C-9F8E8C9371BB}" dt="2023-06-02T07:02:21.514" v="3221" actId="478"/>
          <ac:picMkLst>
            <pc:docMk/>
            <pc:sldMk cId="3317246331" sldId="2147469463"/>
            <ac:picMk id="5" creationId="{F2FC2AF0-6F7E-4192-BAE6-B55503F81560}"/>
          </ac:picMkLst>
        </pc:picChg>
        <pc:picChg chg="add del mod">
          <ac:chgData name="FALZON, Dennis" userId="96040e00-08ac-4837-b43b-4740716afd5a" providerId="ADAL" clId="{DEAB1EFA-C6C9-4C18-A06C-9F8E8C9371BB}" dt="2023-06-02T07:19:03.329" v="3287" actId="21"/>
          <ac:picMkLst>
            <pc:docMk/>
            <pc:sldMk cId="3317246331" sldId="2147469463"/>
            <ac:picMk id="7" creationId="{764D2016-183F-4058-A2AC-5517500AFA8E}"/>
          </ac:picMkLst>
        </pc:picChg>
        <pc:picChg chg="del">
          <ac:chgData name="FALZON, Dennis" userId="96040e00-08ac-4837-b43b-4740716afd5a" providerId="ADAL" clId="{DEAB1EFA-C6C9-4C18-A06C-9F8E8C9371BB}" dt="2023-06-02T06:58:51.661" v="3189" actId="478"/>
          <ac:picMkLst>
            <pc:docMk/>
            <pc:sldMk cId="3317246331" sldId="2147469463"/>
            <ac:picMk id="11" creationId="{A6F8A57B-750E-44CE-8714-77DAB8EDB905}"/>
          </ac:picMkLst>
        </pc:picChg>
        <pc:picChg chg="add mod">
          <ac:chgData name="FALZON, Dennis" userId="96040e00-08ac-4837-b43b-4740716afd5a" providerId="ADAL" clId="{DEAB1EFA-C6C9-4C18-A06C-9F8E8C9371BB}" dt="2023-06-02T07:02:22.657" v="3222"/>
          <ac:picMkLst>
            <pc:docMk/>
            <pc:sldMk cId="3317246331" sldId="2147469463"/>
            <ac:picMk id="14" creationId="{F2FF4D9D-C3F9-4A89-B61D-D651FBFFC2D0}"/>
          </ac:picMkLst>
        </pc:picChg>
        <pc:picChg chg="add mod">
          <ac:chgData name="FALZON, Dennis" userId="96040e00-08ac-4837-b43b-4740716afd5a" providerId="ADAL" clId="{DEAB1EFA-C6C9-4C18-A06C-9F8E8C9371BB}" dt="2023-06-02T07:20:23.672" v="3321" actId="1036"/>
          <ac:picMkLst>
            <pc:docMk/>
            <pc:sldMk cId="3317246331" sldId="2147469463"/>
            <ac:picMk id="16" creationId="{C532385F-B56F-4F74-AE27-4331E7307BBF}"/>
          </ac:picMkLst>
        </pc:picChg>
        <pc:picChg chg="add mod">
          <ac:chgData name="FALZON, Dennis" userId="96040e00-08ac-4837-b43b-4740716afd5a" providerId="ADAL" clId="{DEAB1EFA-C6C9-4C18-A06C-9F8E8C9371BB}" dt="2023-06-02T07:20:10.507" v="3316" actId="1037"/>
          <ac:picMkLst>
            <pc:docMk/>
            <pc:sldMk cId="3317246331" sldId="2147469463"/>
            <ac:picMk id="17" creationId="{106B68D5-0E99-4169-8C92-92EA9F17AF53}"/>
          </ac:picMkLst>
        </pc:picChg>
      </pc:sldChg>
      <pc:sldChg chg="addSp delSp modSp add mod modNotesTx">
        <pc:chgData name="FALZON, Dennis" userId="96040e00-08ac-4837-b43b-4740716afd5a" providerId="ADAL" clId="{DEAB1EFA-C6C9-4C18-A06C-9F8E8C9371BB}" dt="2023-07-12T11:28:41.069" v="9728" actId="20577"/>
        <pc:sldMkLst>
          <pc:docMk/>
          <pc:sldMk cId="1766804728" sldId="2147469464"/>
        </pc:sldMkLst>
        <pc:spChg chg="add mod">
          <ac:chgData name="FALZON, Dennis" userId="96040e00-08ac-4837-b43b-4740716afd5a" providerId="ADAL" clId="{DEAB1EFA-C6C9-4C18-A06C-9F8E8C9371BB}" dt="2023-07-12T07:52:02.738" v="8738" actId="1076"/>
          <ac:spMkLst>
            <pc:docMk/>
            <pc:sldMk cId="1766804728" sldId="2147469464"/>
            <ac:spMk id="5" creationId="{9D63712D-09D7-8404-C984-AF817E265341}"/>
          </ac:spMkLst>
        </pc:spChg>
        <pc:spChg chg="mod">
          <ac:chgData name="FALZON, Dennis" userId="96040e00-08ac-4837-b43b-4740716afd5a" providerId="ADAL" clId="{DEAB1EFA-C6C9-4C18-A06C-9F8E8C9371BB}" dt="2023-07-12T11:28:35.463" v="9723" actId="6549"/>
          <ac:spMkLst>
            <pc:docMk/>
            <pc:sldMk cId="1766804728" sldId="2147469464"/>
            <ac:spMk id="6" creationId="{75CC6D11-12FD-4497-A5BD-093BBAC61782}"/>
          </ac:spMkLst>
        </pc:spChg>
        <pc:spChg chg="mod">
          <ac:chgData name="FALZON, Dennis" userId="96040e00-08ac-4837-b43b-4740716afd5a" providerId="ADAL" clId="{DEAB1EFA-C6C9-4C18-A06C-9F8E8C9371BB}" dt="2023-07-12T11:28:41.069" v="9728" actId="20577"/>
          <ac:spMkLst>
            <pc:docMk/>
            <pc:sldMk cId="1766804728" sldId="2147469464"/>
            <ac:spMk id="8" creationId="{357645E5-E4D7-4D8A-8A1D-7603F7ECFC57}"/>
          </ac:spMkLst>
        </pc:spChg>
        <pc:spChg chg="del mod">
          <ac:chgData name="FALZON, Dennis" userId="96040e00-08ac-4837-b43b-4740716afd5a" providerId="ADAL" clId="{DEAB1EFA-C6C9-4C18-A06C-9F8E8C9371BB}" dt="2023-07-12T07:00:35.461" v="8252" actId="478"/>
          <ac:spMkLst>
            <pc:docMk/>
            <pc:sldMk cId="1766804728" sldId="2147469464"/>
            <ac:spMk id="12" creationId="{34291A54-A7D5-4A90-81D5-139AF678C729}"/>
          </ac:spMkLst>
        </pc:spChg>
        <pc:picChg chg="add del">
          <ac:chgData name="FALZON, Dennis" userId="96040e00-08ac-4837-b43b-4740716afd5a" providerId="ADAL" clId="{DEAB1EFA-C6C9-4C18-A06C-9F8E8C9371BB}" dt="2023-07-06T07:06:03.673" v="6483"/>
          <ac:picMkLst>
            <pc:docMk/>
            <pc:sldMk cId="1766804728" sldId="2147469464"/>
            <ac:picMk id="3" creationId="{379BE806-6E38-7481-95A0-9E2EBCEB3C51}"/>
          </ac:picMkLst>
        </pc:picChg>
        <pc:picChg chg="del">
          <ac:chgData name="FALZON, Dennis" userId="96040e00-08ac-4837-b43b-4740716afd5a" providerId="ADAL" clId="{DEAB1EFA-C6C9-4C18-A06C-9F8E8C9371BB}" dt="2023-06-02T07:17:19.901" v="3270" actId="478"/>
          <ac:picMkLst>
            <pc:docMk/>
            <pc:sldMk cId="1766804728" sldId="2147469464"/>
            <ac:picMk id="7" creationId="{764D2016-183F-4058-A2AC-5517500AFA8E}"/>
          </ac:picMkLst>
        </pc:picChg>
      </pc:sldChg>
      <pc:sldChg chg="addSp delSp modSp add mod modNotesTx">
        <pc:chgData name="FALZON, Dennis" userId="96040e00-08ac-4837-b43b-4740716afd5a" providerId="ADAL" clId="{DEAB1EFA-C6C9-4C18-A06C-9F8E8C9371BB}" dt="2023-07-12T15:58:08.382" v="10210" actId="20577"/>
        <pc:sldMkLst>
          <pc:docMk/>
          <pc:sldMk cId="1000630001" sldId="2147469465"/>
        </pc:sldMkLst>
        <pc:spChg chg="add mod">
          <ac:chgData name="FALZON, Dennis" userId="96040e00-08ac-4837-b43b-4740716afd5a" providerId="ADAL" clId="{DEAB1EFA-C6C9-4C18-A06C-9F8E8C9371BB}" dt="2023-07-12T11:29:02.980" v="9736" actId="20577"/>
          <ac:spMkLst>
            <pc:docMk/>
            <pc:sldMk cId="1000630001" sldId="2147469465"/>
            <ac:spMk id="5" creationId="{E0377C05-B593-79B3-3C2C-4B362ADC6B72}"/>
          </ac:spMkLst>
        </pc:spChg>
        <pc:spChg chg="mod">
          <ac:chgData name="FALZON, Dennis" userId="96040e00-08ac-4837-b43b-4740716afd5a" providerId="ADAL" clId="{DEAB1EFA-C6C9-4C18-A06C-9F8E8C9371BB}" dt="2023-07-12T11:28:56.210" v="9730" actId="6549"/>
          <ac:spMkLst>
            <pc:docMk/>
            <pc:sldMk cId="1000630001" sldId="2147469465"/>
            <ac:spMk id="6" creationId="{75CC6D11-12FD-4497-A5BD-093BBAC61782}"/>
          </ac:spMkLst>
        </pc:spChg>
        <pc:spChg chg="mod">
          <ac:chgData name="FALZON, Dennis" userId="96040e00-08ac-4837-b43b-4740716afd5a" providerId="ADAL" clId="{DEAB1EFA-C6C9-4C18-A06C-9F8E8C9371BB}" dt="2023-07-12T11:28:59.327" v="9733" actId="20577"/>
          <ac:spMkLst>
            <pc:docMk/>
            <pc:sldMk cId="1000630001" sldId="2147469465"/>
            <ac:spMk id="8" creationId="{357645E5-E4D7-4D8A-8A1D-7603F7ECFC57}"/>
          </ac:spMkLst>
        </pc:spChg>
        <pc:spChg chg="del">
          <ac:chgData name="FALZON, Dennis" userId="96040e00-08ac-4837-b43b-4740716afd5a" providerId="ADAL" clId="{DEAB1EFA-C6C9-4C18-A06C-9F8E8C9371BB}" dt="2023-07-12T07:56:09.119" v="8884" actId="478"/>
          <ac:spMkLst>
            <pc:docMk/>
            <pc:sldMk cId="1000630001" sldId="2147469465"/>
            <ac:spMk id="12" creationId="{34291A54-A7D5-4A90-81D5-139AF678C729}"/>
          </ac:spMkLst>
        </pc:spChg>
        <pc:graphicFrameChg chg="add mod modGraphic">
          <ac:chgData name="FALZON, Dennis" userId="96040e00-08ac-4837-b43b-4740716afd5a" providerId="ADAL" clId="{DEAB1EFA-C6C9-4C18-A06C-9F8E8C9371BB}" dt="2023-07-12T15:57:44.902" v="10200" actId="20577"/>
          <ac:graphicFrameMkLst>
            <pc:docMk/>
            <pc:sldMk cId="1000630001" sldId="2147469465"/>
            <ac:graphicFrameMk id="3" creationId="{C5D1911E-64E3-FA2D-025B-ADEF0F9E4485}"/>
          </ac:graphicFrameMkLst>
        </pc:graphicFrameChg>
        <pc:graphicFrameChg chg="add mod modGraphic">
          <ac:chgData name="FALZON, Dennis" userId="96040e00-08ac-4837-b43b-4740716afd5a" providerId="ADAL" clId="{DEAB1EFA-C6C9-4C18-A06C-9F8E8C9371BB}" dt="2023-07-12T15:58:08.382" v="10210" actId="20577"/>
          <ac:graphicFrameMkLst>
            <pc:docMk/>
            <pc:sldMk cId="1000630001" sldId="2147469465"/>
            <ac:graphicFrameMk id="7" creationId="{E1D4680C-0BED-6FED-FBC2-86F80AD599A5}"/>
          </ac:graphicFrameMkLst>
        </pc:graphicFrameChg>
      </pc:sldChg>
      <pc:sldChg chg="add del">
        <pc:chgData name="FALZON, Dennis" userId="96040e00-08ac-4837-b43b-4740716afd5a" providerId="ADAL" clId="{DEAB1EFA-C6C9-4C18-A06C-9F8E8C9371BB}" dt="2023-07-06T07:02:54.773" v="6479"/>
        <pc:sldMkLst>
          <pc:docMk/>
          <pc:sldMk cId="1731382881" sldId="2147469466"/>
        </pc:sldMkLst>
      </pc:sldChg>
      <pc:sldChg chg="modSp add mod">
        <pc:chgData name="FALZON, Dennis" userId="96040e00-08ac-4837-b43b-4740716afd5a" providerId="ADAL" clId="{DEAB1EFA-C6C9-4C18-A06C-9F8E8C9371BB}" dt="2023-07-12T12:28:11.665" v="9769" actId="20577"/>
        <pc:sldMkLst>
          <pc:docMk/>
          <pc:sldMk cId="254304652" sldId="2147469467"/>
        </pc:sldMkLst>
        <pc:spChg chg="mod">
          <ac:chgData name="FALZON, Dennis" userId="96040e00-08ac-4837-b43b-4740716afd5a" providerId="ADAL" clId="{DEAB1EFA-C6C9-4C18-A06C-9F8E8C9371BB}" dt="2023-07-12T12:27:17.849" v="9758"/>
          <ac:spMkLst>
            <pc:docMk/>
            <pc:sldMk cId="254304652" sldId="2147469467"/>
            <ac:spMk id="6" creationId="{75CC6D11-12FD-4497-A5BD-093BBAC61782}"/>
          </ac:spMkLst>
        </pc:spChg>
        <pc:spChg chg="mod">
          <ac:chgData name="FALZON, Dennis" userId="96040e00-08ac-4837-b43b-4740716afd5a" providerId="ADAL" clId="{DEAB1EFA-C6C9-4C18-A06C-9F8E8C9371BB}" dt="2023-07-12T12:28:11.665" v="9769" actId="20577"/>
          <ac:spMkLst>
            <pc:docMk/>
            <pc:sldMk cId="254304652" sldId="2147469467"/>
            <ac:spMk id="8" creationId="{357645E5-E4D7-4D8A-8A1D-7603F7ECFC57}"/>
          </ac:spMkLst>
        </pc:spChg>
      </pc:sldChg>
      <pc:sldChg chg="modSp add del mod modShow">
        <pc:chgData name="FALZON, Dennis" userId="96040e00-08ac-4837-b43b-4740716afd5a" providerId="ADAL" clId="{DEAB1EFA-C6C9-4C18-A06C-9F8E8C9371BB}" dt="2023-07-12T12:26:50.438" v="9746" actId="2696"/>
        <pc:sldMkLst>
          <pc:docMk/>
          <pc:sldMk cId="3553916411" sldId="2147469467"/>
        </pc:sldMkLst>
        <pc:spChg chg="mod">
          <ac:chgData name="FALZON, Dennis" userId="96040e00-08ac-4837-b43b-4740716afd5a" providerId="ADAL" clId="{DEAB1EFA-C6C9-4C18-A06C-9F8E8C9371BB}" dt="2023-07-12T07:53:35.484" v="8788" actId="6549"/>
          <ac:spMkLst>
            <pc:docMk/>
            <pc:sldMk cId="3553916411" sldId="2147469467"/>
            <ac:spMk id="5" creationId="{9D63712D-09D7-8404-C984-AF817E265341}"/>
          </ac:spMkLst>
        </pc:spChg>
        <pc:spChg chg="mod">
          <ac:chgData name="FALZON, Dennis" userId="96040e00-08ac-4837-b43b-4740716afd5a" providerId="ADAL" clId="{DEAB1EFA-C6C9-4C18-A06C-9F8E8C9371BB}" dt="2023-07-12T07:54:09.635" v="8858" actId="20577"/>
          <ac:spMkLst>
            <pc:docMk/>
            <pc:sldMk cId="3553916411" sldId="2147469467"/>
            <ac:spMk id="8" creationId="{357645E5-E4D7-4D8A-8A1D-7603F7ECFC57}"/>
          </ac:spMkLst>
        </pc:spChg>
      </pc:sldChg>
      <pc:sldChg chg="delSp modSp add del mod">
        <pc:chgData name="FALZON, Dennis" userId="96040e00-08ac-4837-b43b-4740716afd5a" providerId="ADAL" clId="{DEAB1EFA-C6C9-4C18-A06C-9F8E8C9371BB}" dt="2023-07-12T11:18:29.682" v="9611" actId="47"/>
        <pc:sldMkLst>
          <pc:docMk/>
          <pc:sldMk cId="2427860265" sldId="2147469468"/>
        </pc:sldMkLst>
        <pc:spChg chg="mod">
          <ac:chgData name="FALZON, Dennis" userId="96040e00-08ac-4837-b43b-4740716afd5a" providerId="ADAL" clId="{DEAB1EFA-C6C9-4C18-A06C-9F8E8C9371BB}" dt="2023-07-12T07:56:47.286" v="8915" actId="20577"/>
          <ac:spMkLst>
            <pc:docMk/>
            <pc:sldMk cId="2427860265" sldId="2147469468"/>
            <ac:spMk id="6" creationId="{75CC6D11-12FD-4497-A5BD-093BBAC61782}"/>
          </ac:spMkLst>
        </pc:spChg>
        <pc:spChg chg="del mod">
          <ac:chgData name="FALZON, Dennis" userId="96040e00-08ac-4837-b43b-4740716afd5a" providerId="ADAL" clId="{DEAB1EFA-C6C9-4C18-A06C-9F8E8C9371BB}" dt="2023-07-12T10:57:34.477" v="9183" actId="21"/>
          <ac:spMkLst>
            <pc:docMk/>
            <pc:sldMk cId="2427860265" sldId="2147469468"/>
            <ac:spMk id="8" creationId="{357645E5-E4D7-4D8A-8A1D-7603F7ECFC57}"/>
          </ac:spMkLst>
        </pc:spChg>
      </pc:sldChg>
      <pc:sldChg chg="add del">
        <pc:chgData name="FALZON, Dennis" userId="96040e00-08ac-4837-b43b-4740716afd5a" providerId="ADAL" clId="{DEAB1EFA-C6C9-4C18-A06C-9F8E8C9371BB}" dt="2023-07-12T07:57:59.626" v="8944" actId="47"/>
        <pc:sldMkLst>
          <pc:docMk/>
          <pc:sldMk cId="653438469" sldId="2147469469"/>
        </pc:sldMkLst>
      </pc:sldChg>
      <pc:sldChg chg="addSp modSp add mod">
        <pc:chgData name="FALZON, Dennis" userId="96040e00-08ac-4837-b43b-4740716afd5a" providerId="ADAL" clId="{DEAB1EFA-C6C9-4C18-A06C-9F8E8C9371BB}" dt="2023-07-12T15:54:51.172" v="10173" actId="20577"/>
        <pc:sldMkLst>
          <pc:docMk/>
          <pc:sldMk cId="4180500125" sldId="2147469470"/>
        </pc:sldMkLst>
        <pc:spChg chg="mod">
          <ac:chgData name="FALZON, Dennis" userId="96040e00-08ac-4837-b43b-4740716afd5a" providerId="ADAL" clId="{DEAB1EFA-C6C9-4C18-A06C-9F8E8C9371BB}" dt="2023-07-12T11:29:19.647" v="9741" actId="6549"/>
          <ac:spMkLst>
            <pc:docMk/>
            <pc:sldMk cId="4180500125" sldId="2147469470"/>
            <ac:spMk id="6" creationId="{75CC6D11-12FD-4497-A5BD-093BBAC61782}"/>
          </ac:spMkLst>
        </pc:spChg>
        <pc:spChg chg="mod">
          <ac:chgData name="FALZON, Dennis" userId="96040e00-08ac-4837-b43b-4740716afd5a" providerId="ADAL" clId="{DEAB1EFA-C6C9-4C18-A06C-9F8E8C9371BB}" dt="2023-07-12T15:54:51.172" v="10173" actId="20577"/>
          <ac:spMkLst>
            <pc:docMk/>
            <pc:sldMk cId="4180500125" sldId="2147469470"/>
            <ac:spMk id="8" creationId="{357645E5-E4D7-4D8A-8A1D-7603F7ECFC57}"/>
          </ac:spMkLst>
        </pc:spChg>
        <pc:graphicFrameChg chg="add mod modGraphic">
          <ac:chgData name="FALZON, Dennis" userId="96040e00-08ac-4837-b43b-4740716afd5a" providerId="ADAL" clId="{DEAB1EFA-C6C9-4C18-A06C-9F8E8C9371BB}" dt="2023-07-12T15:54:38.805" v="10150" actId="1076"/>
          <ac:graphicFrameMkLst>
            <pc:docMk/>
            <pc:sldMk cId="4180500125" sldId="2147469470"/>
            <ac:graphicFrameMk id="3" creationId="{3D9F0120-E2BA-FE2E-3D42-D99CE5B7318F}"/>
          </ac:graphicFrameMkLst>
        </pc:graphicFrameChg>
      </pc:sldChg>
      <pc:sldMasterChg chg="delSldLayout modSldLayout">
        <pc:chgData name="FALZON, Dennis" userId="96040e00-08ac-4837-b43b-4740716afd5a" providerId="ADAL" clId="{DEAB1EFA-C6C9-4C18-A06C-9F8E8C9371BB}" dt="2023-07-06T07:09:40.753" v="6579" actId="47"/>
        <pc:sldMasterMkLst>
          <pc:docMk/>
          <pc:sldMasterMk cId="4013981210" sldId="2147483978"/>
        </pc:sldMasterMkLst>
        <pc:sldLayoutChg chg="addSp delSp modSp mod">
          <pc:chgData name="FALZON, Dennis" userId="96040e00-08ac-4837-b43b-4740716afd5a" providerId="ADAL" clId="{DEAB1EFA-C6C9-4C18-A06C-9F8E8C9371BB}" dt="2023-06-01T06:02:01.321" v="2276" actId="167"/>
          <pc:sldLayoutMkLst>
            <pc:docMk/>
            <pc:sldMasterMk cId="4013981210" sldId="2147483978"/>
            <pc:sldLayoutMk cId="4142044332" sldId="2147483984"/>
          </pc:sldLayoutMkLst>
          <pc:grpChg chg="mod">
            <ac:chgData name="FALZON, Dennis" userId="96040e00-08ac-4837-b43b-4740716afd5a" providerId="ADAL" clId="{DEAB1EFA-C6C9-4C18-A06C-9F8E8C9371BB}" dt="2023-04-18T07:36:17.677" v="47" actId="1038"/>
            <ac:grpSpMkLst>
              <pc:docMk/>
              <pc:sldMasterMk cId="4013981210" sldId="2147483978"/>
              <pc:sldLayoutMk cId="4142044332" sldId="2147483984"/>
              <ac:grpSpMk id="7" creationId="{BF5D14EE-5E7F-4936-B9EB-55BED7F38DA5}"/>
            </ac:grpSpMkLst>
          </pc:grpChg>
          <pc:grpChg chg="mod">
            <ac:chgData name="FALZON, Dennis" userId="96040e00-08ac-4837-b43b-4740716afd5a" providerId="ADAL" clId="{DEAB1EFA-C6C9-4C18-A06C-9F8E8C9371BB}" dt="2023-04-18T07:36:25.840" v="48" actId="14100"/>
            <ac:grpSpMkLst>
              <pc:docMk/>
              <pc:sldMasterMk cId="4013981210" sldId="2147483978"/>
              <pc:sldLayoutMk cId="4142044332" sldId="2147483984"/>
              <ac:grpSpMk id="10" creationId="{BC0BF025-244F-40BD-B793-1BA17551CE9E}"/>
            </ac:grpSpMkLst>
          </pc:grpChg>
          <pc:picChg chg="del">
            <ac:chgData name="FALZON, Dennis" userId="96040e00-08ac-4837-b43b-4740716afd5a" providerId="ADAL" clId="{DEAB1EFA-C6C9-4C18-A06C-9F8E8C9371BB}" dt="2023-06-01T06:01:37.507" v="2274" actId="478"/>
            <ac:picMkLst>
              <pc:docMk/>
              <pc:sldMasterMk cId="4013981210" sldId="2147483978"/>
              <pc:sldLayoutMk cId="4142044332" sldId="2147483984"/>
              <ac:picMk id="5" creationId="{8BDB4A0A-B137-4370-9648-BAB2A1A75EDB}"/>
            </ac:picMkLst>
          </pc:picChg>
          <pc:picChg chg="add mod ord">
            <ac:chgData name="FALZON, Dennis" userId="96040e00-08ac-4837-b43b-4740716afd5a" providerId="ADAL" clId="{DEAB1EFA-C6C9-4C18-A06C-9F8E8C9371BB}" dt="2023-06-01T06:02:01.321" v="2276" actId="167"/>
            <ac:picMkLst>
              <pc:docMk/>
              <pc:sldMasterMk cId="4013981210" sldId="2147483978"/>
              <pc:sldLayoutMk cId="4142044332" sldId="2147483984"/>
              <ac:picMk id="20" creationId="{2A5CAA36-E8A5-43E6-AF52-A63B28DE7C85}"/>
            </ac:picMkLst>
          </pc:picChg>
        </pc:sldLayoutChg>
        <pc:sldLayoutChg chg="addSp delSp modSp mod">
          <pc:chgData name="FALZON, Dennis" userId="96040e00-08ac-4837-b43b-4740716afd5a" providerId="ADAL" clId="{DEAB1EFA-C6C9-4C18-A06C-9F8E8C9371BB}" dt="2023-07-06T06:56:03.608" v="6429"/>
          <pc:sldLayoutMkLst>
            <pc:docMk/>
            <pc:sldMasterMk cId="4013981210" sldId="2147483978"/>
            <pc:sldLayoutMk cId="2529773998" sldId="2147483989"/>
          </pc:sldLayoutMkLst>
          <pc:spChg chg="add mod">
            <ac:chgData name="FALZON, Dennis" userId="96040e00-08ac-4837-b43b-4740716afd5a" providerId="ADAL" clId="{DEAB1EFA-C6C9-4C18-A06C-9F8E8C9371BB}" dt="2023-07-06T06:56:03.608" v="6429"/>
            <ac:spMkLst>
              <pc:docMk/>
              <pc:sldMasterMk cId="4013981210" sldId="2147483978"/>
              <pc:sldLayoutMk cId="2529773998" sldId="2147483989"/>
              <ac:spMk id="11" creationId="{570648AB-9ACB-E248-43D2-2AB80CC9FE95}"/>
            </ac:spMkLst>
          </pc:spChg>
          <pc:spChg chg="del">
            <ac:chgData name="FALZON, Dennis" userId="96040e00-08ac-4837-b43b-4740716afd5a" providerId="ADAL" clId="{DEAB1EFA-C6C9-4C18-A06C-9F8E8C9371BB}" dt="2023-07-06T06:56:02.558" v="6428" actId="478"/>
            <ac:spMkLst>
              <pc:docMk/>
              <pc:sldMasterMk cId="4013981210" sldId="2147483978"/>
              <pc:sldLayoutMk cId="2529773998" sldId="2147483989"/>
              <ac:spMk id="23" creationId="{57F654C7-B6C7-4F17-8FE5-34F3FDE36C3A}"/>
            </ac:spMkLst>
          </pc:spChg>
        </pc:sldLayoutChg>
        <pc:sldLayoutChg chg="addSp modSp del">
          <pc:chgData name="FALZON, Dennis" userId="96040e00-08ac-4837-b43b-4740716afd5a" providerId="ADAL" clId="{DEAB1EFA-C6C9-4C18-A06C-9F8E8C9371BB}" dt="2023-07-06T07:03:23.014" v="6480" actId="47"/>
          <pc:sldLayoutMkLst>
            <pc:docMk/>
            <pc:sldMasterMk cId="4013981210" sldId="2147483978"/>
            <pc:sldLayoutMk cId="1340337166" sldId="2147483990"/>
          </pc:sldLayoutMkLst>
          <pc:spChg chg="add mod">
            <ac:chgData name="FALZON, Dennis" userId="96040e00-08ac-4837-b43b-4740716afd5a" providerId="ADAL" clId="{DEAB1EFA-C6C9-4C18-A06C-9F8E8C9371BB}" dt="2023-07-06T06:55:11.836" v="6421"/>
            <ac:spMkLst>
              <pc:docMk/>
              <pc:sldMasterMk cId="4013981210" sldId="2147483978"/>
              <pc:sldLayoutMk cId="1340337166" sldId="2147483990"/>
              <ac:spMk id="2" creationId="{818C4C16-E899-351F-9F30-48340F11884B}"/>
            </ac:spMkLst>
          </pc:spChg>
        </pc:sldLayoutChg>
        <pc:sldLayoutChg chg="addSp delSp modSp del mod">
          <pc:chgData name="FALZON, Dennis" userId="96040e00-08ac-4837-b43b-4740716afd5a" providerId="ADAL" clId="{DEAB1EFA-C6C9-4C18-A06C-9F8E8C9371BB}" dt="2023-07-06T07:09:40.753" v="6579" actId="47"/>
          <pc:sldLayoutMkLst>
            <pc:docMk/>
            <pc:sldMasterMk cId="4013981210" sldId="2147483978"/>
            <pc:sldLayoutMk cId="141461316" sldId="2147483991"/>
          </pc:sldLayoutMkLst>
          <pc:spChg chg="add del mod">
            <ac:chgData name="FALZON, Dennis" userId="96040e00-08ac-4837-b43b-4740716afd5a" providerId="ADAL" clId="{DEAB1EFA-C6C9-4C18-A06C-9F8E8C9371BB}" dt="2023-07-06T06:54:46.448" v="6418"/>
            <ac:spMkLst>
              <pc:docMk/>
              <pc:sldMasterMk cId="4013981210" sldId="2147483978"/>
              <pc:sldLayoutMk cId="141461316" sldId="2147483991"/>
              <ac:spMk id="2" creationId="{74BF1A80-9D91-FC7B-0B8E-0BCE3BFEB2E2}"/>
            </ac:spMkLst>
          </pc:spChg>
          <pc:spChg chg="add del mod">
            <ac:chgData name="FALZON, Dennis" userId="96040e00-08ac-4837-b43b-4740716afd5a" providerId="ADAL" clId="{DEAB1EFA-C6C9-4C18-A06C-9F8E8C9371BB}" dt="2023-07-06T06:55:45.006" v="6426"/>
            <ac:spMkLst>
              <pc:docMk/>
              <pc:sldMasterMk cId="4013981210" sldId="2147483978"/>
              <pc:sldLayoutMk cId="141461316" sldId="2147483991"/>
              <ac:spMk id="6" creationId="{896B0DD0-547F-0B71-138E-EE36ECADFB68}"/>
            </ac:spMkLst>
          </pc:spChg>
          <pc:spChg chg="add mod">
            <ac:chgData name="FALZON, Dennis" userId="96040e00-08ac-4837-b43b-4740716afd5a" providerId="ADAL" clId="{DEAB1EFA-C6C9-4C18-A06C-9F8E8C9371BB}" dt="2023-07-06T06:55:51.234" v="6427"/>
            <ac:spMkLst>
              <pc:docMk/>
              <pc:sldMasterMk cId="4013981210" sldId="2147483978"/>
              <pc:sldLayoutMk cId="141461316" sldId="2147483991"/>
              <ac:spMk id="7" creationId="{2152271F-A9E7-3BF5-373C-2BF1535E139F}"/>
            </ac:spMkLst>
          </pc:spChg>
          <pc:picChg chg="add del mod">
            <ac:chgData name="FALZON, Dennis" userId="96040e00-08ac-4837-b43b-4740716afd5a" providerId="ADAL" clId="{DEAB1EFA-C6C9-4C18-A06C-9F8E8C9371BB}" dt="2023-07-06T06:55:15.519" v="6422" actId="478"/>
            <ac:picMkLst>
              <pc:docMk/>
              <pc:sldMasterMk cId="4013981210" sldId="2147483978"/>
              <pc:sldLayoutMk cId="141461316" sldId="2147483991"/>
              <ac:picMk id="4" creationId="{BB0B8F88-06A4-4D40-4839-D315588D4441}"/>
            </ac:picMkLst>
          </pc:picChg>
        </pc:sldLayoutChg>
      </pc:sldMasterChg>
    </pc:docChg>
  </pc:docChgLst>
  <pc:docChgLst>
    <pc:chgData name="FALZON, Dennis" userId="96040e00-08ac-4837-b43b-4740716afd5a" providerId="ADAL" clId="{C8F62CC1-D60E-4B63-AEA4-22D1D3F87126}"/>
    <pc:docChg chg="delSld">
      <pc:chgData name="FALZON, Dennis" userId="96040e00-08ac-4837-b43b-4740716afd5a" providerId="ADAL" clId="{C8F62CC1-D60E-4B63-AEA4-22D1D3F87126}" dt="2023-08-31T15:47:00.196" v="2" actId="47"/>
      <pc:docMkLst>
        <pc:docMk/>
      </pc:docMkLst>
      <pc:sldChg chg="del">
        <pc:chgData name="FALZON, Dennis" userId="96040e00-08ac-4837-b43b-4740716afd5a" providerId="ADAL" clId="{C8F62CC1-D60E-4B63-AEA4-22D1D3F87126}" dt="2023-08-31T15:46:59.338" v="0" actId="47"/>
        <pc:sldMkLst>
          <pc:docMk/>
          <pc:sldMk cId="3278450942" sldId="2147469459"/>
        </pc:sldMkLst>
      </pc:sldChg>
      <pc:sldChg chg="del">
        <pc:chgData name="FALZON, Dennis" userId="96040e00-08ac-4837-b43b-4740716afd5a" providerId="ADAL" clId="{C8F62CC1-D60E-4B63-AEA4-22D1D3F87126}" dt="2023-08-31T15:46:59.791" v="1" actId="47"/>
        <pc:sldMkLst>
          <pc:docMk/>
          <pc:sldMk cId="931105187" sldId="2147469463"/>
        </pc:sldMkLst>
      </pc:sldChg>
      <pc:sldChg chg="del">
        <pc:chgData name="FALZON, Dennis" userId="96040e00-08ac-4837-b43b-4740716afd5a" providerId="ADAL" clId="{C8F62CC1-D60E-4B63-AEA4-22D1D3F87126}" dt="2023-08-31T15:47:00.196" v="2" actId="47"/>
        <pc:sldMkLst>
          <pc:docMk/>
          <pc:sldMk cId="254304652" sldId="21474694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b="0">
                <a:solidFill>
                  <a:schemeClr val="tx1"/>
                </a:solidFill>
                <a:latin typeface="Arial" charset="0"/>
                <a:cs typeface="Arial" charset="0"/>
              </a:defRPr>
            </a:lvl1pPr>
          </a:lstStyle>
          <a:p>
            <a:pPr>
              <a:defRPr/>
            </a:pPr>
            <a:endParaRPr lang="en-US"/>
          </a:p>
        </p:txBody>
      </p:sp>
      <p:sp>
        <p:nvSpPr>
          <p:cNvPr id="51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b="0">
                <a:solidFill>
                  <a:schemeClr val="tx1"/>
                </a:solidFill>
                <a:latin typeface="Arial" charset="0"/>
                <a:cs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b="0">
                <a:solidFill>
                  <a:schemeClr val="tx1"/>
                </a:solidFill>
                <a:latin typeface="Arial" charset="0"/>
                <a:cs typeface="Arial" charset="0"/>
              </a:defRPr>
            </a:lvl1pPr>
          </a:lstStyle>
          <a:p>
            <a:pPr>
              <a:defRPr/>
            </a:pPr>
            <a:fld id="{AC5AF857-D239-4D70-A003-B5F8D3192CF7}" type="slidenum">
              <a:rPr lang="en-US"/>
              <a:pPr>
                <a:defRPr/>
              </a:pPr>
              <a:t>‹#›</a:t>
            </a:fld>
            <a:endParaRPr lang="en-US"/>
          </a:p>
        </p:txBody>
      </p:sp>
    </p:spTree>
    <p:extLst>
      <p:ext uri="{BB962C8B-B14F-4D97-AF65-F5344CB8AC3E}">
        <p14:creationId xmlns:p14="http://schemas.microsoft.com/office/powerpoint/2010/main" val="10131492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823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r>
              <a:rPr lang="en-US" sz="1800" b="1" i="0" dirty="0">
                <a:solidFill>
                  <a:srgbClr val="231F20"/>
                </a:solidFill>
                <a:effectLst/>
                <a:latin typeface="HelveticaLTStd-Bold"/>
              </a:rPr>
              <a:t>Recommendation 1: </a:t>
            </a:r>
            <a:r>
              <a:rPr lang="en-US" sz="1800" b="0" i="0" dirty="0">
                <a:solidFill>
                  <a:srgbClr val="231F20"/>
                </a:solidFill>
                <a:effectLst/>
                <a:latin typeface="HelveticaLTStd-Light"/>
              </a:rPr>
              <a:t>Triage of people with TB signs and symptoms, or with TB disease, is recommended to reduce </a:t>
            </a:r>
            <a:r>
              <a:rPr lang="en-US" sz="1800" b="0" i="1" dirty="0">
                <a:solidFill>
                  <a:srgbClr val="231F20"/>
                </a:solidFill>
                <a:effectLst/>
                <a:latin typeface="HelveticaLTStd-LightObl"/>
              </a:rPr>
              <a:t>M. tuberculosis </a:t>
            </a:r>
            <a:r>
              <a:rPr lang="en-US" sz="1800" b="0" i="0" dirty="0">
                <a:solidFill>
                  <a:srgbClr val="231F20"/>
                </a:solidFill>
                <a:effectLst/>
                <a:latin typeface="HelveticaLTStd-Light"/>
              </a:rPr>
              <a:t>transmission to health workers (including community health workers), persons attending health care facilities or other persons in settings with a high risk of transmission. </a:t>
            </a:r>
            <a:r>
              <a:rPr lang="en-US" sz="1800" b="0" i="1" dirty="0">
                <a:solidFill>
                  <a:srgbClr val="231F20"/>
                </a:solidFill>
                <a:effectLst/>
                <a:latin typeface="HelveticaLTStd-LightObl"/>
              </a:rPr>
              <a:t>(Conditional recommendation based on very low certainty in the estimates of effects)</a:t>
            </a:r>
          </a:p>
          <a:p>
            <a:pPr marL="465137" lvl="1" indent="0">
              <a:lnSpc>
                <a:spcPct val="140000"/>
              </a:lnSpc>
              <a:spcAft>
                <a:spcPts val="600"/>
              </a:spcAft>
              <a:buClr>
                <a:srgbClr val="04A4EC"/>
              </a:buClr>
              <a:buFont typeface="Wingdings" panose="05000000000000000000" pitchFamily="2" charset="2"/>
              <a:buNone/>
            </a:pPr>
            <a:br>
              <a:rPr lang="en-US" sz="1800" b="0" i="1" dirty="0">
                <a:solidFill>
                  <a:srgbClr val="231F20"/>
                </a:solidFill>
                <a:effectLst/>
                <a:latin typeface="HelveticaLTStd-LightObl"/>
              </a:rPr>
            </a:br>
            <a:r>
              <a:rPr lang="en-US" sz="1800" b="1" i="0" dirty="0">
                <a:solidFill>
                  <a:srgbClr val="231F20"/>
                </a:solidFill>
                <a:effectLst/>
                <a:latin typeface="HelveticaLTStd-Bold"/>
              </a:rPr>
              <a:t>Recommendation 2: </a:t>
            </a:r>
            <a:r>
              <a:rPr lang="en-US" sz="1800" b="0" i="0" dirty="0">
                <a:solidFill>
                  <a:srgbClr val="231F20"/>
                </a:solidFill>
                <a:effectLst/>
                <a:latin typeface="HelveticaLTStd-Light"/>
              </a:rPr>
              <a:t>Respiratory separation / isolation of people with presumed or demonstrated infectious TB is recommended to reduce </a:t>
            </a:r>
            <a:r>
              <a:rPr lang="en-US" sz="1800" b="0" i="1" dirty="0">
                <a:solidFill>
                  <a:srgbClr val="231F20"/>
                </a:solidFill>
                <a:effectLst/>
                <a:latin typeface="HelveticaLTStd-LightObl"/>
              </a:rPr>
              <a:t>M. tuberculosis </a:t>
            </a:r>
            <a:r>
              <a:rPr lang="en-US" sz="1800" b="0" i="0" dirty="0">
                <a:solidFill>
                  <a:srgbClr val="231F20"/>
                </a:solidFill>
                <a:effectLst/>
                <a:latin typeface="HelveticaLTStd-Light"/>
              </a:rPr>
              <a:t>transmission to health workers or other persons attending health care facilities. </a:t>
            </a:r>
            <a:r>
              <a:rPr lang="en-US" sz="1800" b="0" i="1" dirty="0">
                <a:solidFill>
                  <a:srgbClr val="231F20"/>
                </a:solidFill>
                <a:effectLst/>
                <a:latin typeface="HelveticaLTStd-LightObl"/>
              </a:rPr>
              <a:t>(Conditional recommendation based on very low certainty in the estimates of effects)</a:t>
            </a:r>
            <a:br>
              <a:rPr lang="en-US" sz="1800" b="0" i="1" dirty="0">
                <a:solidFill>
                  <a:srgbClr val="231F20"/>
                </a:solidFill>
                <a:effectLst/>
                <a:latin typeface="HelveticaLTStd-LightObl"/>
              </a:rPr>
            </a:b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43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r>
              <a:rPr lang="en-US" sz="2400" b="1" i="0" dirty="0">
                <a:solidFill>
                  <a:srgbClr val="231F20"/>
                </a:solidFill>
                <a:effectLst/>
                <a:latin typeface="HelveticaLTStd-Bold"/>
              </a:rPr>
              <a:t>Recommendation 3: </a:t>
            </a:r>
            <a:r>
              <a:rPr lang="en-US" sz="2400" b="0" i="0" dirty="0">
                <a:solidFill>
                  <a:srgbClr val="231F20"/>
                </a:solidFill>
                <a:effectLst/>
                <a:latin typeface="HelveticaLTStd-Light"/>
              </a:rPr>
              <a:t>Prompt initiation of effective TB treatment of people with TB disease is recommended to reduce </a:t>
            </a:r>
            <a:r>
              <a:rPr lang="en-US" sz="2400" b="0" i="1" dirty="0">
                <a:solidFill>
                  <a:srgbClr val="231F20"/>
                </a:solidFill>
                <a:effectLst/>
                <a:latin typeface="HelveticaLTStd-LightObl"/>
              </a:rPr>
              <a:t>M. tuberculosis </a:t>
            </a:r>
            <a:r>
              <a:rPr lang="en-US" sz="2400" b="0" i="0" dirty="0">
                <a:solidFill>
                  <a:srgbClr val="231F20"/>
                </a:solidFill>
                <a:effectLst/>
                <a:latin typeface="HelveticaLTStd-Light"/>
              </a:rPr>
              <a:t>transmission to health workers, persons attending health care facilities or other persons in settings with a high risk of transmission. </a:t>
            </a:r>
            <a:r>
              <a:rPr lang="en-US" sz="2400" b="0" i="1" dirty="0">
                <a:solidFill>
                  <a:srgbClr val="231F20"/>
                </a:solidFill>
                <a:effectLst/>
                <a:latin typeface="HelveticaLTStd-LightObl"/>
              </a:rPr>
              <a:t>(Strong recommendation based on very low certainty in the estimates of effects)</a:t>
            </a:r>
          </a:p>
          <a:p>
            <a:pPr marL="465137" lvl="1" indent="0">
              <a:lnSpc>
                <a:spcPct val="140000"/>
              </a:lnSpc>
              <a:spcAft>
                <a:spcPts val="600"/>
              </a:spcAft>
              <a:buClr>
                <a:srgbClr val="04A4EC"/>
              </a:buClr>
              <a:buFont typeface="Wingdings" panose="05000000000000000000" pitchFamily="2" charset="2"/>
              <a:buNone/>
            </a:pPr>
            <a:br>
              <a:rPr lang="en-US" sz="2400" b="0" i="1" dirty="0">
                <a:solidFill>
                  <a:srgbClr val="231F20"/>
                </a:solidFill>
                <a:effectLst/>
                <a:latin typeface="HelveticaLTStd-LightObl"/>
              </a:rPr>
            </a:br>
            <a:r>
              <a:rPr lang="en-US" sz="2400" b="1" i="0" dirty="0">
                <a:solidFill>
                  <a:srgbClr val="231F20"/>
                </a:solidFill>
                <a:effectLst/>
                <a:latin typeface="HelveticaLTStd-Bold"/>
              </a:rPr>
              <a:t>Recommendation 4: </a:t>
            </a:r>
            <a:r>
              <a:rPr lang="en-US" sz="2400" b="0" i="0" dirty="0">
                <a:solidFill>
                  <a:srgbClr val="231F20"/>
                </a:solidFill>
                <a:effectLst/>
                <a:latin typeface="HelveticaLTStd-Light"/>
              </a:rPr>
              <a:t>Respiratory hygiene (including cough etiquette) in people with presumed or confirmed TB is recommended to reduce </a:t>
            </a:r>
            <a:r>
              <a:rPr lang="en-US" sz="2400" b="0" i="1" dirty="0">
                <a:solidFill>
                  <a:srgbClr val="231F20"/>
                </a:solidFill>
                <a:effectLst/>
                <a:latin typeface="HelveticaLTStd-LightObl"/>
              </a:rPr>
              <a:t>M. tuberculosis </a:t>
            </a:r>
            <a:r>
              <a:rPr lang="en-US" sz="2400" b="0" i="0" dirty="0">
                <a:solidFill>
                  <a:srgbClr val="231F20"/>
                </a:solidFill>
                <a:effectLst/>
                <a:latin typeface="HelveticaLTStd-Light"/>
              </a:rPr>
              <a:t>transmission to health workers, persons attending health care facilities or other persons in settings with a high risk of transmission. </a:t>
            </a:r>
            <a:r>
              <a:rPr lang="en-US" sz="2400" b="0" i="1" dirty="0">
                <a:solidFill>
                  <a:srgbClr val="231F20"/>
                </a:solidFill>
                <a:effectLst/>
                <a:latin typeface="HelveticaLTStd-LightObl"/>
              </a:rPr>
              <a:t>(Strong recommendation based on low certainty in the estimates of effects)</a:t>
            </a:r>
            <a:r>
              <a:rPr lang="en-US" sz="4400" dirty="0"/>
              <a:t> </a:t>
            </a:r>
            <a:br>
              <a:rPr lang="en-US" sz="4400" dirty="0"/>
            </a:b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3941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r>
              <a:rPr lang="en-US" sz="1800" b="1" i="0" dirty="0">
                <a:solidFill>
                  <a:srgbClr val="231F20"/>
                </a:solidFill>
                <a:effectLst/>
                <a:latin typeface="HelveticaLTStd-Bold"/>
              </a:rPr>
              <a:t>Recommendation 5: </a:t>
            </a:r>
            <a:r>
              <a:rPr lang="en-US" sz="1800" b="0" i="0" dirty="0">
                <a:solidFill>
                  <a:srgbClr val="231F20"/>
                </a:solidFill>
                <a:effectLst/>
                <a:latin typeface="HelveticaLTStd-Light"/>
              </a:rPr>
              <a:t>Upper-room germicidal ultraviolet (GUV) systems are recommended to reduce </a:t>
            </a:r>
            <a:r>
              <a:rPr lang="en-US" sz="1800" b="0" i="1" dirty="0">
                <a:solidFill>
                  <a:srgbClr val="231F20"/>
                </a:solidFill>
                <a:effectLst/>
                <a:latin typeface="HelveticaLTStd-LightObl"/>
              </a:rPr>
              <a:t>M. tuberculosis </a:t>
            </a:r>
            <a:r>
              <a:rPr lang="en-US" sz="1800" b="0" i="0" dirty="0">
                <a:solidFill>
                  <a:srgbClr val="231F20"/>
                </a:solidFill>
                <a:effectLst/>
                <a:latin typeface="HelveticaLTStd-Light"/>
              </a:rPr>
              <a:t>transmission to health workers, persons attending health care facilities or other persons in settings with a high risk of transmission. </a:t>
            </a:r>
            <a:r>
              <a:rPr lang="en-US" sz="1800" b="0" i="1" dirty="0">
                <a:solidFill>
                  <a:srgbClr val="231F20"/>
                </a:solidFill>
                <a:effectLst/>
                <a:latin typeface="HelveticaLTStd-LightObl"/>
              </a:rPr>
              <a:t>(Conditional recommendation based on moderate certainty in the estimates of effects)</a:t>
            </a:r>
          </a:p>
          <a:p>
            <a:pPr marL="465137" lvl="1" indent="0">
              <a:lnSpc>
                <a:spcPct val="140000"/>
              </a:lnSpc>
              <a:spcAft>
                <a:spcPts val="600"/>
              </a:spcAft>
              <a:buClr>
                <a:srgbClr val="04A4EC"/>
              </a:buClr>
              <a:buFont typeface="Wingdings" panose="05000000000000000000" pitchFamily="2" charset="2"/>
              <a:buNone/>
            </a:pPr>
            <a:br>
              <a:rPr lang="en-US" sz="1800" b="0" i="1" dirty="0">
                <a:solidFill>
                  <a:srgbClr val="231F20"/>
                </a:solidFill>
                <a:effectLst/>
                <a:latin typeface="HelveticaLTStd-LightObl"/>
              </a:rPr>
            </a:br>
            <a:r>
              <a:rPr lang="en-US" sz="1800" b="1" i="0" dirty="0">
                <a:solidFill>
                  <a:srgbClr val="231F20"/>
                </a:solidFill>
                <a:effectLst/>
                <a:latin typeface="HelveticaLTStd-Bold"/>
              </a:rPr>
              <a:t>Recommendation 6: </a:t>
            </a:r>
            <a:r>
              <a:rPr lang="en-US" sz="1800" b="0" i="0" dirty="0">
                <a:solidFill>
                  <a:srgbClr val="231F20"/>
                </a:solidFill>
                <a:effectLst/>
                <a:latin typeface="HelveticaLTStd-Light"/>
              </a:rPr>
              <a:t>Ventilation systems (including natural, mixed-mode, mechanical ventilation and recirculated air through high-efficiency particulate air [HEPA] filters) are recommended to reduce </a:t>
            </a:r>
            <a:r>
              <a:rPr lang="en-US" sz="1800" b="0" i="1" dirty="0">
                <a:solidFill>
                  <a:srgbClr val="231F20"/>
                </a:solidFill>
                <a:effectLst/>
                <a:latin typeface="HelveticaLTStd-LightObl"/>
              </a:rPr>
              <a:t>M. tuberculosis </a:t>
            </a:r>
            <a:r>
              <a:rPr lang="en-US" sz="1800" b="0" i="0" dirty="0">
                <a:solidFill>
                  <a:srgbClr val="231F20"/>
                </a:solidFill>
                <a:effectLst/>
                <a:latin typeface="HelveticaLTStd-Light"/>
              </a:rPr>
              <a:t>transmission to health workers, persons attending health care facilities or other persons in settings with a high risk of transmission. </a:t>
            </a:r>
            <a:r>
              <a:rPr lang="en-US" sz="1800" b="0" i="1" dirty="0">
                <a:solidFill>
                  <a:srgbClr val="231F20"/>
                </a:solidFill>
                <a:effectLst/>
                <a:latin typeface="HelveticaLTStd-LightObl"/>
              </a:rPr>
              <a:t>(Conditional recommendation based on very low certainty in the estimates of effects)</a:t>
            </a:r>
            <a:r>
              <a:rPr lang="en-US" sz="3600" dirty="0"/>
              <a:t> </a:t>
            </a:r>
          </a:p>
          <a:p>
            <a:pPr marL="465137" lvl="1" indent="0">
              <a:lnSpc>
                <a:spcPct val="140000"/>
              </a:lnSpc>
              <a:spcAft>
                <a:spcPts val="600"/>
              </a:spcAft>
              <a:buClr>
                <a:srgbClr val="04A4EC"/>
              </a:buClr>
              <a:buFont typeface="Wingdings" panose="05000000000000000000" pitchFamily="2" charset="2"/>
              <a:buNone/>
            </a:pPr>
            <a:endParaRPr lang="en-US" sz="3600" dirty="0"/>
          </a:p>
          <a:p>
            <a:pPr marL="465137" lvl="1" indent="0">
              <a:lnSpc>
                <a:spcPct val="140000"/>
              </a:lnSpc>
              <a:spcAft>
                <a:spcPts val="600"/>
              </a:spcAft>
              <a:buClr>
                <a:srgbClr val="04A4EC"/>
              </a:buClr>
              <a:buFont typeface="Wingdings" panose="05000000000000000000" pitchFamily="2" charset="2"/>
              <a:buNone/>
            </a:pPr>
            <a:r>
              <a:rPr lang="en-US" sz="1800" b="1" i="0" dirty="0">
                <a:solidFill>
                  <a:srgbClr val="231F20"/>
                </a:solidFill>
                <a:effectLst/>
                <a:latin typeface="HelveticaLTStd-Bold"/>
              </a:rPr>
              <a:t>Recommendation 7: </a:t>
            </a:r>
            <a:r>
              <a:rPr lang="en-US" sz="1800" b="0" i="0" dirty="0">
                <a:solidFill>
                  <a:srgbClr val="231F20"/>
                </a:solidFill>
                <a:effectLst/>
                <a:latin typeface="HelveticaLTStd-Light"/>
              </a:rPr>
              <a:t>Particulate respirators, within the framework of a respiratory protection </a:t>
            </a:r>
            <a:r>
              <a:rPr lang="en-US" sz="1800" b="0" i="0" dirty="0" err="1">
                <a:solidFill>
                  <a:srgbClr val="231F20"/>
                </a:solidFill>
                <a:effectLst/>
                <a:latin typeface="HelveticaLTStd-Light"/>
              </a:rPr>
              <a:t>programme</a:t>
            </a:r>
            <a:r>
              <a:rPr lang="en-US" sz="1800" b="0" i="0" dirty="0">
                <a:solidFill>
                  <a:srgbClr val="231F20"/>
                </a:solidFill>
                <a:effectLst/>
                <a:latin typeface="HelveticaLTStd-Light"/>
              </a:rPr>
              <a:t>, are recommended to reduce </a:t>
            </a:r>
            <a:r>
              <a:rPr lang="en-US" sz="1800" b="0" i="1" dirty="0">
                <a:solidFill>
                  <a:srgbClr val="231F20"/>
                </a:solidFill>
                <a:effectLst/>
                <a:latin typeface="HelveticaLTStd-LightObl"/>
              </a:rPr>
              <a:t>M. tuberculosis </a:t>
            </a:r>
            <a:r>
              <a:rPr lang="en-US" sz="1800" b="0" i="0" dirty="0">
                <a:solidFill>
                  <a:srgbClr val="231F20"/>
                </a:solidFill>
                <a:effectLst/>
                <a:latin typeface="HelveticaLTStd-Light"/>
              </a:rPr>
              <a:t>transmission to health workers, persons attending health care facilities or other persons in settings with a high risk of transmission. </a:t>
            </a:r>
            <a:r>
              <a:rPr lang="en-US" sz="1800" b="0" i="1" dirty="0">
                <a:solidFill>
                  <a:srgbClr val="231F20"/>
                </a:solidFill>
                <a:effectLst/>
                <a:latin typeface="HelveticaLTStd-LightObl"/>
              </a:rPr>
              <a:t>(Conditional recommendation based on very low certainty in the estimates of effects)</a:t>
            </a:r>
            <a:r>
              <a:rPr lang="en-US" sz="4800" dirty="0"/>
              <a:t> </a:t>
            </a:r>
            <a:br>
              <a:rPr lang="en-US" sz="4800" dirty="0"/>
            </a:br>
            <a:br>
              <a:rPr lang="en-US" sz="3600" dirty="0"/>
            </a:b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615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r>
              <a:rPr lang="en-US" sz="2800" b="0" i="0" dirty="0">
                <a:solidFill>
                  <a:srgbClr val="231F20"/>
                </a:solidFill>
                <a:effectLst/>
                <a:latin typeface="Wingdings-Regular"/>
              </a:rPr>
              <a:t>Key guiding principles of TB IPC guidelines</a:t>
            </a:r>
          </a:p>
          <a:p>
            <a:pPr marL="808037" lvl="1" indent="-342900">
              <a:lnSpc>
                <a:spcPct val="140000"/>
              </a:lnSpc>
              <a:spcAft>
                <a:spcPts val="600"/>
              </a:spcAft>
              <a:buClr>
                <a:srgbClr val="04A4EC"/>
              </a:buClr>
              <a:buFontTx/>
              <a:buChar char="-"/>
            </a:pPr>
            <a:r>
              <a:rPr lang="en-US" sz="2400" b="0" i="0" dirty="0">
                <a:solidFill>
                  <a:srgbClr val="231F20"/>
                </a:solidFill>
                <a:effectLst/>
                <a:latin typeface="HelveticaLTStd-Light"/>
              </a:rPr>
              <a:t>Effective IPC measures are a critical part of the quality of health service delivery to achieve people-</a:t>
            </a:r>
            <a:r>
              <a:rPr lang="en-US" sz="2400" b="0" i="0" dirty="0" err="1">
                <a:solidFill>
                  <a:srgbClr val="231F20"/>
                </a:solidFill>
                <a:effectLst/>
                <a:latin typeface="HelveticaLTStd-Light"/>
              </a:rPr>
              <a:t>centred</a:t>
            </a:r>
            <a:r>
              <a:rPr lang="en-US" sz="2400" b="0" i="0" dirty="0">
                <a:solidFill>
                  <a:srgbClr val="231F20"/>
                </a:solidFill>
                <a:effectLst/>
                <a:latin typeface="HelveticaLTStd-Light"/>
              </a:rPr>
              <a:t>, integrated universal health coverage.</a:t>
            </a:r>
          </a:p>
          <a:p>
            <a:pPr marL="808037" lvl="1" indent="-342900">
              <a:lnSpc>
                <a:spcPct val="140000"/>
              </a:lnSpc>
              <a:spcAft>
                <a:spcPts val="600"/>
              </a:spcAft>
              <a:buClr>
                <a:srgbClr val="04A4EC"/>
              </a:buClr>
              <a:buFontTx/>
              <a:buChar char="-"/>
            </a:pPr>
            <a:r>
              <a:rPr lang="en-US" sz="2400" b="0" i="0" dirty="0">
                <a:solidFill>
                  <a:srgbClr val="231F20"/>
                </a:solidFill>
                <a:effectLst/>
                <a:latin typeface="HelveticaLTStd-Light"/>
              </a:rPr>
              <a:t>These guidelines are based on a public health approach to strengthening the adoption and implementation of evidence-based interventions for IPC, including transmission-based precautions. Recommendations should be considered as the minimum IPC standard</a:t>
            </a:r>
          </a:p>
          <a:p>
            <a:pPr marL="808037" lvl="1" indent="-342900">
              <a:lnSpc>
                <a:spcPct val="140000"/>
              </a:lnSpc>
              <a:spcAft>
                <a:spcPts val="600"/>
              </a:spcAft>
              <a:buClr>
                <a:srgbClr val="04A4EC"/>
              </a:buClr>
              <a:buFontTx/>
              <a:buChar char="-"/>
            </a:pPr>
            <a:r>
              <a:rPr lang="en-US" sz="2400" b="0" i="0" dirty="0">
                <a:solidFill>
                  <a:srgbClr val="231F20"/>
                </a:solidFill>
                <a:effectLst/>
                <a:latin typeface="HelveticaLTStd-Light"/>
              </a:rPr>
              <a:t>Implementing these guidelines requires an understanding of the interdependence of the three-level hierarchy of IPC, giving prominence to the implementation of administrative controls as the basis for reducing the risk of transmission of </a:t>
            </a:r>
            <a:r>
              <a:rPr lang="en-US" sz="2400" b="0" i="1" dirty="0">
                <a:solidFill>
                  <a:srgbClr val="231F20"/>
                </a:solidFill>
                <a:effectLst/>
                <a:latin typeface="HelveticaLTStd-LightObl"/>
              </a:rPr>
              <a:t>M. tuberculosis</a:t>
            </a:r>
            <a:r>
              <a:rPr lang="en-US" sz="2400" b="0" i="0" dirty="0">
                <a:solidFill>
                  <a:srgbClr val="231F20"/>
                </a:solidFill>
                <a:effectLst/>
                <a:latin typeface="HelveticaLTStd-Light"/>
              </a:rPr>
              <a:t>.</a:t>
            </a:r>
          </a:p>
          <a:p>
            <a:pPr marL="808037" lvl="1" indent="-342900">
              <a:lnSpc>
                <a:spcPct val="140000"/>
              </a:lnSpc>
              <a:spcAft>
                <a:spcPts val="600"/>
              </a:spcAft>
              <a:buClr>
                <a:srgbClr val="04A4EC"/>
              </a:buClr>
              <a:buFontTx/>
              <a:buChar char="-"/>
            </a:pPr>
            <a:r>
              <a:rPr lang="en-US" sz="2400" b="0" i="0" dirty="0">
                <a:solidFill>
                  <a:srgbClr val="231F20"/>
                </a:solidFill>
                <a:effectLst/>
                <a:latin typeface="HelveticaLTStd-Light"/>
              </a:rPr>
              <a:t>The implementation of these recommendations needs to be accompanied by efforts to promote and protect the human rights of all patients, their communities and care providers.</a:t>
            </a:r>
            <a:r>
              <a:rPr lang="en-US" sz="4400" dirty="0"/>
              <a:t> </a:t>
            </a: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49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13</a:t>
            </a:fld>
            <a:endParaRPr lang="en-GB"/>
          </a:p>
        </p:txBody>
      </p:sp>
    </p:spTree>
    <p:extLst>
      <p:ext uri="{BB962C8B-B14F-4D97-AF65-F5344CB8AC3E}">
        <p14:creationId xmlns:p14="http://schemas.microsoft.com/office/powerpoint/2010/main" val="199798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Arial" panose="020B0604020202020204" pitchFamily="34" charset="0"/>
              <a:buNone/>
            </a:pPr>
            <a:br>
              <a:rPr lang="en-US" sz="3600" dirty="0"/>
            </a:b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17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582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588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r>
              <a:rPr lang="en-US" sz="1800" b="0" i="0" dirty="0">
                <a:solidFill>
                  <a:srgbClr val="000000"/>
                </a:solidFill>
                <a:effectLst/>
                <a:latin typeface="SegoeUI-Light"/>
              </a:rPr>
              <a:t>Given the cost and the high risk of design or maintenance failures, ventilation systems that recirculate air may not be suitable for settings with a high risk of </a:t>
            </a:r>
            <a:r>
              <a:rPr lang="en-US" sz="1800" b="0" i="1" dirty="0">
                <a:solidFill>
                  <a:srgbClr val="000000"/>
                </a:solidFill>
                <a:effectLst/>
                <a:latin typeface="SegoeUI-LightItalic"/>
              </a:rPr>
              <a:t>M. tuberculosis </a:t>
            </a:r>
            <a:r>
              <a:rPr lang="en-US" sz="1800" b="0" i="0" dirty="0">
                <a:solidFill>
                  <a:srgbClr val="000000"/>
                </a:solidFill>
                <a:effectLst/>
                <a:latin typeface="SegoeUI-Light"/>
              </a:rPr>
              <a:t>transmission, such as TB inpatient wards. In such settings, natural or hybrid mechanical ventilation without recirculation or upper-room GUV systems may be more suitable.</a:t>
            </a:r>
            <a:r>
              <a:rPr lang="en-US" sz="3600" dirty="0"/>
              <a:t>  </a:t>
            </a: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6623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60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1</a:t>
            </a:fld>
            <a:endParaRPr lang="en-GB"/>
          </a:p>
        </p:txBody>
      </p:sp>
    </p:spTree>
    <p:extLst>
      <p:ext uri="{BB962C8B-B14F-4D97-AF65-F5344CB8AC3E}">
        <p14:creationId xmlns:p14="http://schemas.microsoft.com/office/powerpoint/2010/main" val="172218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r>
              <a:rPr lang="en-US" sz="1800" b="0" i="0" dirty="0">
                <a:solidFill>
                  <a:srgbClr val="000000"/>
                </a:solidFill>
                <a:effectLst/>
                <a:latin typeface="SegoeUI-Light"/>
              </a:rPr>
              <a:t>Respiratory protection should be implemented as a part of a package of TB IPC interventions. However, inappropriate implementation of respiratory protection measures, or reliance on these measures alone, may create a false sense of security and increase the risk of TB. The available studies assessing the effectiveness of respiratory protection in reducing the risk of </a:t>
            </a:r>
            <a:r>
              <a:rPr lang="en-US" sz="1800" b="0" i="1" dirty="0">
                <a:solidFill>
                  <a:srgbClr val="000000"/>
                </a:solidFill>
                <a:effectLst/>
                <a:latin typeface="SegoeUI-LightItalic"/>
              </a:rPr>
              <a:t>M. tuberculosis </a:t>
            </a:r>
            <a:r>
              <a:rPr lang="en-US" sz="1800" b="0" i="0" dirty="0">
                <a:solidFill>
                  <a:srgbClr val="000000"/>
                </a:solidFill>
                <a:effectLst/>
                <a:latin typeface="SegoeUI-Light"/>
              </a:rPr>
              <a:t>transmission are highly heterogeneous. The absolute reduction in TST conversion ranged from 4.3% to 14.8%. However, since the studies usually test a package of TB IPC interventions, direct evidence on the role of respiratory protection is lacking. The WHO GDG noted that the overall protection depends on whether respirators have been properly fit-tested and maintained, and on the </a:t>
            </a:r>
            <a:r>
              <a:rPr lang="en-US" sz="1800" b="0" i="0">
                <a:solidFill>
                  <a:srgbClr val="000000"/>
                </a:solidFill>
                <a:effectLst/>
                <a:latin typeface="SegoeUI-Light"/>
              </a:rPr>
              <a:t>quality of training </a:t>
            </a:r>
            <a:r>
              <a:rPr lang="en-US" sz="1800" b="0" i="0" dirty="0">
                <a:solidFill>
                  <a:srgbClr val="000000"/>
                </a:solidFill>
                <a:effectLst/>
                <a:latin typeface="SegoeUI-Light"/>
              </a:rPr>
              <a:t>and the way the respirators are used.</a:t>
            </a:r>
            <a:r>
              <a:rPr lang="en-US" sz="3600" dirty="0"/>
              <a:t> </a:t>
            </a:r>
            <a:br>
              <a:rPr lang="en-US" sz="3600" dirty="0"/>
            </a:b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0061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7168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3799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7034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436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7" lvl="1" indent="0">
              <a:lnSpc>
                <a:spcPct val="140000"/>
              </a:lnSpc>
              <a:spcAft>
                <a:spcPts val="600"/>
              </a:spcAft>
              <a:buClr>
                <a:srgbClr val="04A4EC"/>
              </a:buClr>
              <a:buFont typeface="Wingdings" panose="05000000000000000000" pitchFamily="2" charset="2"/>
              <a:buNone/>
            </a:pPr>
            <a:endParaRPr lang="en-US" sz="2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775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474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274571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3</a:t>
            </a:fld>
            <a:endParaRPr lang="en-GB"/>
          </a:p>
        </p:txBody>
      </p:sp>
    </p:spTree>
    <p:extLst>
      <p:ext uri="{BB962C8B-B14F-4D97-AF65-F5344CB8AC3E}">
        <p14:creationId xmlns:p14="http://schemas.microsoft.com/office/powerpoint/2010/main" val="1969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lnSpc>
                <a:spcPct val="114000"/>
              </a:lnSpc>
              <a:spcAft>
                <a:spcPts val="1200"/>
              </a:spcAft>
              <a:buClr>
                <a:srgbClr val="0070C0"/>
              </a:buClr>
              <a:buFont typeface="Arial" panose="020B0604020202020204" pitchFamily="34" charset="0"/>
              <a:buChar char="•"/>
            </a:pPr>
            <a:r>
              <a:rPr lang="en-US" sz="1200" dirty="0">
                <a:solidFill>
                  <a:schemeClr val="dk1">
                    <a:hueOff val="0"/>
                    <a:satOff val="0"/>
                    <a:lumOff val="0"/>
                    <a:alphaOff val="0"/>
                  </a:schemeClr>
                </a:solidFill>
              </a:rPr>
              <a:t>Collaborative work.</a:t>
            </a:r>
          </a:p>
          <a:p>
            <a:pPr marL="171450" lvl="1" indent="-171450">
              <a:lnSpc>
                <a:spcPct val="114000"/>
              </a:lnSpc>
              <a:spcAft>
                <a:spcPts val="1200"/>
              </a:spcAft>
              <a:buClr>
                <a:srgbClr val="0070C0"/>
              </a:buClr>
              <a:buFont typeface="Arial" panose="020B0604020202020204" pitchFamily="34" charset="0"/>
              <a:buChar char="•"/>
            </a:pPr>
            <a:r>
              <a:rPr lang="en-US" sz="1200" dirty="0">
                <a:solidFill>
                  <a:schemeClr val="dk1">
                    <a:hueOff val="0"/>
                    <a:satOff val="0"/>
                    <a:lumOff val="0"/>
                    <a:alphaOff val="0"/>
                  </a:schemeClr>
                </a:solidFill>
              </a:rPr>
              <a:t> Implement the TB infection control model.</a:t>
            </a:r>
          </a:p>
          <a:p>
            <a:pPr marL="171450" lvl="1" indent="-171450">
              <a:lnSpc>
                <a:spcPct val="114000"/>
              </a:lnSpc>
              <a:spcAft>
                <a:spcPts val="1200"/>
              </a:spcAft>
              <a:buClr>
                <a:srgbClr val="0070C0"/>
              </a:buClr>
              <a:buFont typeface="Arial" panose="020B0604020202020204" pitchFamily="34" charset="0"/>
              <a:buChar char="•"/>
            </a:pPr>
            <a:r>
              <a:rPr lang="en-US" sz="1200" dirty="0">
                <a:solidFill>
                  <a:schemeClr val="dk1">
                    <a:hueOff val="0"/>
                    <a:satOff val="0"/>
                    <a:lumOff val="0"/>
                    <a:alphaOff val="0"/>
                  </a:schemeClr>
                </a:solidFill>
              </a:rPr>
              <a:t> Consider the context when developing implementation plans.</a:t>
            </a:r>
          </a:p>
          <a:p>
            <a:pPr marL="171450" lvl="1" indent="-171450">
              <a:lnSpc>
                <a:spcPct val="114000"/>
              </a:lnSpc>
              <a:spcAft>
                <a:spcPts val="1200"/>
              </a:spcAft>
              <a:buClr>
                <a:srgbClr val="0070C0"/>
              </a:buClr>
              <a:buFont typeface="Arial" panose="020B0604020202020204" pitchFamily="34" charset="0"/>
              <a:buChar char="•"/>
            </a:pPr>
            <a:r>
              <a:rPr lang="en-US" sz="1200" dirty="0">
                <a:solidFill>
                  <a:schemeClr val="dk1">
                    <a:hueOff val="0"/>
                    <a:satOff val="0"/>
                    <a:lumOff val="0"/>
                    <a:alphaOff val="0"/>
                  </a:schemeClr>
                </a:solidFill>
              </a:rPr>
              <a:t> Foster and environment for knowledge management.</a:t>
            </a:r>
          </a:p>
          <a:p>
            <a:pPr marL="171450" lvl="1" indent="-171450">
              <a:lnSpc>
                <a:spcPct val="114000"/>
              </a:lnSpc>
              <a:spcAft>
                <a:spcPts val="1200"/>
              </a:spcAft>
              <a:buClr>
                <a:srgbClr val="0070C0"/>
              </a:buClr>
              <a:buFont typeface="Arial" panose="020B0604020202020204" pitchFamily="34" charset="0"/>
              <a:buChar char="•"/>
            </a:pPr>
            <a:r>
              <a:rPr lang="en-US" sz="1200" dirty="0">
                <a:solidFill>
                  <a:schemeClr val="dk1">
                    <a:hueOff val="0"/>
                    <a:satOff val="0"/>
                    <a:lumOff val="0"/>
                    <a:alphaOff val="0"/>
                  </a:schemeClr>
                </a:solidFill>
              </a:rPr>
              <a:t> Surveillance as the basis of the process.</a:t>
            </a:r>
          </a:p>
          <a:p>
            <a:pPr marL="171450" lvl="1" indent="-171450">
              <a:lnSpc>
                <a:spcPct val="114000"/>
              </a:lnSpc>
              <a:spcAft>
                <a:spcPts val="1200"/>
              </a:spcAft>
              <a:buClr>
                <a:srgbClr val="0070C0"/>
              </a:buClr>
              <a:buFont typeface="Arial" panose="020B0604020202020204" pitchFamily="34" charset="0"/>
              <a:buChar char="•"/>
            </a:pPr>
            <a:r>
              <a:rPr lang="en-US" sz="1200" dirty="0">
                <a:solidFill>
                  <a:schemeClr val="dk1">
                    <a:hueOff val="0"/>
                    <a:satOff val="0"/>
                    <a:lumOff val="0"/>
                    <a:alphaOff val="0"/>
                  </a:schemeClr>
                </a:solidFill>
              </a:rPr>
              <a:t> Systematize, evaluate and provide feedback (plan, do, evaluate, act).</a:t>
            </a:r>
            <a:endParaRPr lang="en-GB" sz="1200" dirty="0">
              <a:solidFill>
                <a:schemeClr val="dk1">
                  <a:hueOff val="0"/>
                  <a:satOff val="0"/>
                  <a:lumOff val="0"/>
                  <a:alphaOff val="0"/>
                </a:schemeClr>
              </a:solidFill>
            </a:endParaRPr>
          </a:p>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4</a:t>
            </a:fld>
            <a:endParaRPr lang="en-GB"/>
          </a:p>
        </p:txBody>
      </p:sp>
    </p:spTree>
    <p:extLst>
      <p:ext uri="{BB962C8B-B14F-4D97-AF65-F5344CB8AC3E}">
        <p14:creationId xmlns:p14="http://schemas.microsoft.com/office/powerpoint/2010/main" val="7423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1" i="0" dirty="0">
                <a:solidFill>
                  <a:srgbClr val="000000"/>
                </a:solidFill>
                <a:effectLst/>
                <a:latin typeface="Calibri-Bold"/>
              </a:rPr>
              <a:t>Background question 1. </a:t>
            </a:r>
            <a:r>
              <a:rPr lang="en-US" sz="1800" b="0" i="0" dirty="0">
                <a:solidFill>
                  <a:srgbClr val="000000"/>
                </a:solidFill>
                <a:effectLst/>
                <a:latin typeface="Calibri" panose="020F0502020204030204" pitchFamily="34" charset="0"/>
              </a:rPr>
              <a:t>whether healthcare workers (HCWs) working in hospitals and outpatients are at higher risk of TB infection or disease than the general population from which they are drawn, who are not working in healthcare settings.</a:t>
            </a:r>
            <a:r>
              <a:rPr lang="en-US" dirty="0"/>
              <a:t> </a:t>
            </a:r>
            <a:br>
              <a:rPr lang="en-US" dirty="0"/>
            </a:br>
            <a:endParaRPr lang="en-US" dirty="0">
              <a:effectLst/>
              <a:latin typeface="Arial" panose="020B0604020202020204" pitchFamily="34" charset="0"/>
            </a:endParaRPr>
          </a:p>
          <a:p>
            <a:pPr rtl="0"/>
            <a:r>
              <a:rPr lang="en-US" sz="1800" b="1" i="0" dirty="0">
                <a:solidFill>
                  <a:srgbClr val="000000"/>
                </a:solidFill>
                <a:effectLst/>
                <a:latin typeface="Calibri-Bold"/>
              </a:rPr>
              <a:t>Background question 2. </a:t>
            </a:r>
            <a:r>
              <a:rPr lang="en-US" sz="1800" b="0" i="0" dirty="0">
                <a:solidFill>
                  <a:srgbClr val="000000"/>
                </a:solidFill>
                <a:effectLst/>
                <a:latin typeface="Calibri" panose="020F0502020204030204" pitchFamily="34" charset="0"/>
              </a:rPr>
              <a:t>whether individuals living in TB-affected households or spending time in congregate settings at higher risk of TB infection or disease than the general population from which they are drawn, who are not similarly exposed.</a:t>
            </a:r>
            <a:r>
              <a:rPr lang="en-US" dirty="0"/>
              <a:t> </a:t>
            </a:r>
            <a:br>
              <a:rPr lang="en-US" dirty="0"/>
            </a:br>
            <a:endParaRPr lang="en-US" dirty="0">
              <a:effectLst/>
              <a:latin typeface="Arial" panose="020B0604020202020204" pitchFamily="34" charset="0"/>
            </a:endParaRPr>
          </a:p>
          <a:p>
            <a:pPr rtl="0"/>
            <a:r>
              <a:rPr lang="en-US" sz="1200" b="1" i="0" dirty="0">
                <a:solidFill>
                  <a:srgbClr val="000000"/>
                </a:solidFill>
                <a:effectLst/>
                <a:latin typeface="Calibri-Bold"/>
              </a:rPr>
              <a:t>Background question 3. </a:t>
            </a:r>
            <a:r>
              <a:rPr lang="en-US" b="0" i="0" dirty="0">
                <a:solidFill>
                  <a:srgbClr val="212529"/>
                </a:solidFill>
                <a:effectLst/>
                <a:latin typeface="Helvetica" panose="020B0604020202020204" pitchFamily="34" charset="0"/>
              </a:rPr>
              <a:t>how the infectiousness of TB patients changes after starting on effective treatment depending on susceptibility patterns</a:t>
            </a:r>
          </a:p>
          <a:p>
            <a:pPr rtl="0"/>
            <a:endParaRPr lang="en-US" b="0" i="0" dirty="0">
              <a:solidFill>
                <a:srgbClr val="212529"/>
              </a:solidFill>
              <a:effectLst/>
              <a:latin typeface="Helvetica" panose="020B0604020202020204" pitchFamily="34" charset="0"/>
            </a:endParaRPr>
          </a:p>
          <a:p>
            <a:pPr rtl="0"/>
            <a:r>
              <a:rPr lang="en-US" sz="1800" b="1" i="0" dirty="0">
                <a:solidFill>
                  <a:srgbClr val="231F20"/>
                </a:solidFill>
                <a:effectLst/>
                <a:latin typeface="HelveticaLTStd-Bold"/>
              </a:rPr>
              <a:t>PICO question 1. </a:t>
            </a:r>
            <a:r>
              <a:rPr lang="en-US" sz="1800" b="0" i="0" dirty="0">
                <a:solidFill>
                  <a:srgbClr val="231F20"/>
                </a:solidFill>
                <a:effectLst/>
                <a:latin typeface="HelveticaLTStd-Light"/>
              </a:rPr>
              <a:t>In health workers (including community health workers) or other persons attending health care settings, can triage, respiratory separation / isolation of presumed or demonstrated infectious TB cases, and effective treatment reduce TB transmission when compared with transmission to the same populations in settings with no intervention or different interventions?</a:t>
            </a:r>
          </a:p>
          <a:p>
            <a:pPr rtl="0"/>
            <a:endParaRPr lang="en-US" sz="1800" b="0" i="0" dirty="0">
              <a:solidFill>
                <a:srgbClr val="231F20"/>
              </a:solidFill>
              <a:effectLst/>
              <a:latin typeface="HelveticaLTStd-Light"/>
            </a:endParaRPr>
          </a:p>
          <a:p>
            <a:pPr rtl="0"/>
            <a:r>
              <a:rPr lang="en-US" sz="1800" b="1" i="0" dirty="0">
                <a:solidFill>
                  <a:srgbClr val="231F20"/>
                </a:solidFill>
                <a:effectLst/>
                <a:latin typeface="HelveticaLTStd-Bold"/>
              </a:rPr>
              <a:t>PICO question 2. </a:t>
            </a:r>
            <a:r>
              <a:rPr lang="en-US" sz="1800" b="0" i="0" dirty="0">
                <a:solidFill>
                  <a:srgbClr val="231F20"/>
                </a:solidFill>
                <a:effectLst/>
                <a:latin typeface="HelveticaLTStd-Light"/>
              </a:rPr>
              <a:t>In health workers or other persons attending health care or congregate settings, can respiratory hygiene and/or cough etiquette in people with presumed of confirmed TB reduce TB transmission when compared with settings where these interventions are not implemented?</a:t>
            </a:r>
          </a:p>
          <a:p>
            <a:pPr rtl="0"/>
            <a:br>
              <a:rPr lang="en-US" sz="1800" b="0" i="0" dirty="0">
                <a:solidFill>
                  <a:srgbClr val="231F20"/>
                </a:solidFill>
                <a:effectLst/>
                <a:latin typeface="HelveticaLTStd-Light"/>
              </a:rPr>
            </a:br>
            <a:r>
              <a:rPr lang="en-US" sz="1800" b="1" i="0" dirty="0">
                <a:solidFill>
                  <a:srgbClr val="231F20"/>
                </a:solidFill>
                <a:effectLst/>
                <a:latin typeface="HelveticaLTStd-Bold"/>
              </a:rPr>
              <a:t>PICO question 3. </a:t>
            </a:r>
            <a:r>
              <a:rPr lang="en-US" sz="1800" b="0" i="0" dirty="0">
                <a:solidFill>
                  <a:srgbClr val="231F20"/>
                </a:solidFill>
                <a:effectLst/>
                <a:latin typeface="HelveticaLTStd-Light"/>
              </a:rPr>
              <a:t>In health workers and persons in health care or other settings with a high risk of TB transmission, does use of the following engineering and environmental controls – natural ventilation; mechanical ventilation; mixed-mode ventilation; recirculated air filtration; upper-room GUV; and room-air cleaner appliances – reduce TB transmission when compared with similar populations in settings with no intervention?</a:t>
            </a:r>
          </a:p>
          <a:p>
            <a:pPr rtl="0"/>
            <a:br>
              <a:rPr lang="en-US" sz="1800" b="0" i="0" dirty="0">
                <a:solidFill>
                  <a:srgbClr val="231F20"/>
                </a:solidFill>
                <a:effectLst/>
                <a:latin typeface="HelveticaLTStd-Light"/>
              </a:rPr>
            </a:br>
            <a:r>
              <a:rPr lang="en-US" sz="1800" b="1" i="0" dirty="0">
                <a:solidFill>
                  <a:srgbClr val="231F20"/>
                </a:solidFill>
                <a:effectLst/>
                <a:latin typeface="HelveticaLTStd-Bold"/>
              </a:rPr>
              <a:t>PICO question 4. </a:t>
            </a:r>
            <a:r>
              <a:rPr lang="en-US" sz="1800" b="0" i="0" dirty="0">
                <a:solidFill>
                  <a:srgbClr val="231F20"/>
                </a:solidFill>
                <a:effectLst/>
                <a:latin typeface="HelveticaLTStd-Light"/>
              </a:rPr>
              <a:t>In health workers and persons in health care or other settings with a high risk of TB transmission, do the following interventions – use of particulate respirators and implementation of a respiratory protection </a:t>
            </a:r>
            <a:r>
              <a:rPr lang="en-US" sz="1800" b="0" i="0" dirty="0" err="1">
                <a:solidFill>
                  <a:srgbClr val="231F20"/>
                </a:solidFill>
                <a:effectLst/>
                <a:latin typeface="HelveticaLTStd-Light"/>
              </a:rPr>
              <a:t>programme</a:t>
            </a:r>
            <a:r>
              <a:rPr lang="en-US" sz="1800" b="0" i="0" dirty="0">
                <a:solidFill>
                  <a:srgbClr val="231F20"/>
                </a:solidFill>
                <a:effectLst/>
                <a:latin typeface="HelveticaLTStd-Light"/>
              </a:rPr>
              <a:t> – when compared with no intervention, reduce risk of TB transmission?</a:t>
            </a:r>
            <a:r>
              <a:rPr lang="en-US" dirty="0"/>
              <a:t> </a:t>
            </a:r>
            <a:br>
              <a:rPr lang="en-US" dirty="0"/>
            </a:br>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5</a:t>
            </a:fld>
            <a:endParaRPr lang="en-GB"/>
          </a:p>
        </p:txBody>
      </p:sp>
    </p:spTree>
    <p:extLst>
      <p:ext uri="{BB962C8B-B14F-4D97-AF65-F5344CB8AC3E}">
        <p14:creationId xmlns:p14="http://schemas.microsoft.com/office/powerpoint/2010/main" val="382786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Triage : Studies varied greatly in their definitions of triage. Among the studies that implemented triage and reported a change in LTBI incidence, estimates of effect ranged from an absolute reduction of 2.3% to 20.5%. Among the studies that implemented triage and estimated the incidence of TB disease, three (in high TB burden settings) showed slight or no reduction in TB incidence among healthcare workers and one (in low TB burden settings) showed a moderate reduction in TB incidence. </a:t>
            </a:r>
          </a:p>
          <a:p>
            <a:endParaRPr lang="en-US" dirty="0"/>
          </a:p>
          <a:p>
            <a:r>
              <a:rPr lang="en-US" dirty="0"/>
              <a:t>Isolation: Among the 12 studies that reported differences in LTBI incidence, effects ranged from an increase of 1% to a reduction of 21%. The two largest studies (more than 300 outcomes) both showed reductions in incidence (of 1% [low TB burden] and 2% [high TB burden]; crude estimates). Six studies reported the incidence of TB disease; estimates of effect ranged from almost no difference between intervention and control groups in three studies (all in high TB burden settings) to a reduction of 29% in one study (low TB burden setting).</a:t>
            </a:r>
          </a:p>
          <a:p>
            <a:endParaRPr lang="en-US" dirty="0"/>
          </a:p>
          <a:p>
            <a:r>
              <a:rPr lang="en-US" dirty="0"/>
              <a:t>Effective treatment: Four studies showed an absolute reduction in TST conversion after implementation of (composite) infection control measures, ranging from 0.1% to 21%, though all studies had small numbers of outcomes and all except one had small sample sizes. Only one study (conducted in a low TB burden setting) estimated the incidence of TB disease and found a change in incidence among HIV-positive individuals, from 8.8% before implementation of the (composite) intervention, to 2.6% after implementation</a:t>
            </a:r>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6</a:t>
            </a:fld>
            <a:endParaRPr lang="en-GB"/>
          </a:p>
        </p:txBody>
      </p:sp>
    </p:spTree>
    <p:extLst>
      <p:ext uri="{BB962C8B-B14F-4D97-AF65-F5344CB8AC3E}">
        <p14:creationId xmlns:p14="http://schemas.microsoft.com/office/powerpoint/2010/main" val="377413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i="0" dirty="0">
                <a:solidFill>
                  <a:srgbClr val="000000"/>
                </a:solidFill>
                <a:effectLst/>
                <a:latin typeface="Arial" panose="020B0604020202020204" pitchFamily="34" charset="0"/>
              </a:rPr>
            </a:br>
            <a:endParaRPr lang="en-US" dirty="0">
              <a:effectLst/>
            </a:endParaRPr>
          </a:p>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7</a:t>
            </a:fld>
            <a:endParaRPr lang="en-GB"/>
          </a:p>
        </p:txBody>
      </p:sp>
    </p:spTree>
    <p:extLst>
      <p:ext uri="{BB962C8B-B14F-4D97-AF65-F5344CB8AC3E}">
        <p14:creationId xmlns:p14="http://schemas.microsoft.com/office/powerpoint/2010/main" val="130156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i="0" dirty="0">
                <a:solidFill>
                  <a:srgbClr val="000000"/>
                </a:solidFill>
                <a:effectLst/>
                <a:latin typeface="Arial" panose="020B0604020202020204" pitchFamily="34" charset="0"/>
              </a:rPr>
            </a:br>
            <a:endParaRPr lang="en-US" dirty="0">
              <a:effectLst/>
            </a:endParaRPr>
          </a:p>
          <a:p>
            <a:endParaRPr lang="es-CO" dirty="0"/>
          </a:p>
        </p:txBody>
      </p:sp>
      <p:sp>
        <p:nvSpPr>
          <p:cNvPr id="4" name="Slide Number Placeholder 3"/>
          <p:cNvSpPr>
            <a:spLocks noGrp="1"/>
          </p:cNvSpPr>
          <p:nvPr>
            <p:ph type="sldNum" sz="quarter" idx="10"/>
          </p:nvPr>
        </p:nvSpPr>
        <p:spPr/>
        <p:txBody>
          <a:bodyPr/>
          <a:lstStyle/>
          <a:p>
            <a:fld id="{822A00AB-CD15-433A-A355-4988AFD51729}" type="slidenum">
              <a:rPr lang="en-GB" smtClean="0"/>
              <a:t>8</a:t>
            </a:fld>
            <a:endParaRPr lang="en-GB"/>
          </a:p>
        </p:txBody>
      </p:sp>
    </p:spTree>
    <p:extLst>
      <p:ext uri="{BB962C8B-B14F-4D97-AF65-F5344CB8AC3E}">
        <p14:creationId xmlns:p14="http://schemas.microsoft.com/office/powerpoint/2010/main" val="105166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5CAA36-E8A5-43E6-AF52-A63B28DE7C85}"/>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2186" y="2564905"/>
            <a:ext cx="11805086"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2185" y="3117383"/>
            <a:ext cx="12187629"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dirty="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dirty="0"/>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dirty="0">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
        <p:nvSpPr>
          <p:cNvPr id="11" name="Footer Placeholder 4">
            <a:extLst>
              <a:ext uri="{FF2B5EF4-FFF2-40B4-BE49-F238E27FC236}">
                <a16:creationId xmlns:a16="http://schemas.microsoft.com/office/drawing/2014/main" id="{570648AB-9ACB-E248-43D2-2AB80CC9FE95}"/>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infection prevention and control</a:t>
            </a:r>
            <a:endParaRPr lang="en-GB" dirty="0"/>
          </a:p>
        </p:txBody>
      </p:sp>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infection prevention and control</a:t>
            </a:r>
            <a:endParaRPr lang="en-GB" dirty="0"/>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dirty="0"/>
          </a:p>
        </p:txBody>
      </p:sp>
    </p:spTree>
    <p:extLst>
      <p:ext uri="{BB962C8B-B14F-4D97-AF65-F5344CB8AC3E}">
        <p14:creationId xmlns:p14="http://schemas.microsoft.com/office/powerpoint/2010/main" val="168703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46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916074"/>
            <a:chOff x="-4" y="40"/>
            <a:chExt cx="7072430" cy="1327315"/>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005D86"/>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40"/>
              <a:ext cx="6756168" cy="1327315"/>
              <a:chOff x="-2168138" y="330075"/>
              <a:chExt cx="8650663" cy="1699506"/>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330081"/>
                <a:ext cx="6958200" cy="1699500"/>
              </a:xfrm>
              <a:prstGeom prst="rect">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5" y="330075"/>
                <a:ext cx="1699500" cy="1699500"/>
              </a:xfrm>
              <a:prstGeom prst="rtTriangle">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pic>
        <p:nvPicPr>
          <p:cNvPr id="12" name="Picture 11">
            <a:extLst>
              <a:ext uri="{FF2B5EF4-FFF2-40B4-BE49-F238E27FC236}">
                <a16:creationId xmlns:a16="http://schemas.microsoft.com/office/drawing/2014/main" id="{1E32C807-E7E9-42B5-BAE6-0620FBDC4A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07" y="6376211"/>
            <a:ext cx="1475309" cy="451550"/>
          </a:xfrm>
          <a:prstGeom prst="rect">
            <a:avLst/>
          </a:prstGeom>
        </p:spPr>
      </p:pic>
      <p:grpSp>
        <p:nvGrpSpPr>
          <p:cNvPr id="13" name="Group 12">
            <a:extLst>
              <a:ext uri="{FF2B5EF4-FFF2-40B4-BE49-F238E27FC236}">
                <a16:creationId xmlns:a16="http://schemas.microsoft.com/office/drawing/2014/main" id="{FFA257A9-9016-46AB-AC86-BADD67EB7428}"/>
              </a:ext>
            </a:extLst>
          </p:cNvPr>
          <p:cNvGrpSpPr/>
          <p:nvPr userDrawn="1"/>
        </p:nvGrpSpPr>
        <p:grpSpPr>
          <a:xfrm>
            <a:off x="10706867" y="6156678"/>
            <a:ext cx="1475309" cy="692696"/>
            <a:chOff x="10428463" y="6025200"/>
            <a:chExt cx="1773703" cy="832800"/>
          </a:xfrm>
        </p:grpSpPr>
        <p:pic>
          <p:nvPicPr>
            <p:cNvPr id="14" name="Picture 13">
              <a:extLst>
                <a:ext uri="{FF2B5EF4-FFF2-40B4-BE49-F238E27FC236}">
                  <a16:creationId xmlns:a16="http://schemas.microsoft.com/office/drawing/2014/main" id="{B7F4D891-94F6-435C-92D1-793EB9989B46}"/>
                </a:ext>
              </a:extLst>
            </p:cNvPr>
            <p:cNvPicPr>
              <a:picLocks noChangeAspect="1"/>
            </p:cNvPicPr>
            <p:nvPr userDrawn="1"/>
          </p:nvPicPr>
          <p:blipFill>
            <a:blip r:embed="rId3"/>
            <a:stretch>
              <a:fillRect/>
            </a:stretch>
          </p:blipFill>
          <p:spPr>
            <a:xfrm>
              <a:off x="10428463" y="6025200"/>
              <a:ext cx="1773703" cy="832800"/>
            </a:xfrm>
            <a:prstGeom prst="rect">
              <a:avLst/>
            </a:prstGeom>
          </p:spPr>
        </p:pic>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46668" y="6036089"/>
              <a:ext cx="793381" cy="792088"/>
            </a:xfrm>
            <a:prstGeom prst="rect">
              <a:avLst/>
            </a:prstGeom>
          </p:spPr>
        </p:pic>
      </p:grpSp>
    </p:spTree>
    <p:extLst>
      <p:ext uri="{BB962C8B-B14F-4D97-AF65-F5344CB8AC3E}">
        <p14:creationId xmlns:p14="http://schemas.microsoft.com/office/powerpoint/2010/main" val="417499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normal">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916074"/>
            <a:chOff x="-4" y="40"/>
            <a:chExt cx="7072430" cy="1327315"/>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005D86"/>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40"/>
              <a:ext cx="6756168" cy="1327315"/>
              <a:chOff x="-2168138" y="330075"/>
              <a:chExt cx="8650663" cy="1699506"/>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330081"/>
                <a:ext cx="6958200" cy="1699500"/>
              </a:xfrm>
              <a:prstGeom prst="rect">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5" y="330075"/>
                <a:ext cx="1699500" cy="1699500"/>
              </a:xfrm>
              <a:prstGeom prst="rtTriangle">
                <a:avLst/>
              </a:prstGeom>
              <a:solidFill>
                <a:srgbClr val="AFE6FF"/>
              </a:solid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a:defRPr/>
                </a:pPr>
                <a:endParaRPr sz="2695">
                  <a:solidFill>
                    <a:srgbClr val="000000"/>
                  </a:solidFill>
                  <a:latin typeface="Arvo"/>
                  <a:ea typeface="Arvo"/>
                  <a:cs typeface="Arvo"/>
                  <a:sym typeface="Arvo"/>
                </a:endParaRPr>
              </a:p>
            </p:txBody>
          </p:sp>
        </p:grpSp>
      </p:grpSp>
      <p:pic>
        <p:nvPicPr>
          <p:cNvPr id="12" name="Picture 11">
            <a:extLst>
              <a:ext uri="{FF2B5EF4-FFF2-40B4-BE49-F238E27FC236}">
                <a16:creationId xmlns:a16="http://schemas.microsoft.com/office/drawing/2014/main" id="{1E32C807-E7E9-42B5-BAE6-0620FBDC4A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07" y="6376211"/>
            <a:ext cx="1475309" cy="451550"/>
          </a:xfrm>
          <a:prstGeom prst="rect">
            <a:avLst/>
          </a:prstGeom>
        </p:spPr>
      </p:pic>
      <p:grpSp>
        <p:nvGrpSpPr>
          <p:cNvPr id="13" name="Group 12">
            <a:extLst>
              <a:ext uri="{FF2B5EF4-FFF2-40B4-BE49-F238E27FC236}">
                <a16:creationId xmlns:a16="http://schemas.microsoft.com/office/drawing/2014/main" id="{FFA257A9-9016-46AB-AC86-BADD67EB7428}"/>
              </a:ext>
            </a:extLst>
          </p:cNvPr>
          <p:cNvGrpSpPr/>
          <p:nvPr userDrawn="1"/>
        </p:nvGrpSpPr>
        <p:grpSpPr>
          <a:xfrm>
            <a:off x="10706867" y="6156678"/>
            <a:ext cx="1475309" cy="692696"/>
            <a:chOff x="10428463" y="6025200"/>
            <a:chExt cx="1773703" cy="832800"/>
          </a:xfrm>
        </p:grpSpPr>
        <p:pic>
          <p:nvPicPr>
            <p:cNvPr id="14" name="Picture 13">
              <a:extLst>
                <a:ext uri="{FF2B5EF4-FFF2-40B4-BE49-F238E27FC236}">
                  <a16:creationId xmlns:a16="http://schemas.microsoft.com/office/drawing/2014/main" id="{B7F4D891-94F6-435C-92D1-793EB9989B46}"/>
                </a:ext>
              </a:extLst>
            </p:cNvPr>
            <p:cNvPicPr>
              <a:picLocks noChangeAspect="1"/>
            </p:cNvPicPr>
            <p:nvPr userDrawn="1"/>
          </p:nvPicPr>
          <p:blipFill>
            <a:blip r:embed="rId3"/>
            <a:stretch>
              <a:fillRect/>
            </a:stretch>
          </p:blipFill>
          <p:spPr>
            <a:xfrm>
              <a:off x="10428463" y="6025200"/>
              <a:ext cx="1773703" cy="832800"/>
            </a:xfrm>
            <a:prstGeom prst="rect">
              <a:avLst/>
            </a:prstGeom>
          </p:spPr>
        </p:pic>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46668" y="6036089"/>
              <a:ext cx="793381" cy="792088"/>
            </a:xfrm>
            <a:prstGeom prst="rect">
              <a:avLst/>
            </a:prstGeom>
          </p:spPr>
        </p:pic>
      </p:grpSp>
    </p:spTree>
    <p:extLst>
      <p:ext uri="{BB962C8B-B14F-4D97-AF65-F5344CB8AC3E}">
        <p14:creationId xmlns:p14="http://schemas.microsoft.com/office/powerpoint/2010/main" val="287675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233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81210"/>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82" r:id="rId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12664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Lst>
  <p:txStyles>
    <p:titleStyle>
      <a:lvl1pPr algn="l" defTabSz="1216701" rtl="0" eaLnBrk="0" fontAlgn="base" hangingPunct="0">
        <a:lnSpc>
          <a:spcPct val="90000"/>
        </a:lnSpc>
        <a:spcBef>
          <a:spcPct val="0"/>
        </a:spcBef>
        <a:spcAft>
          <a:spcPct val="0"/>
        </a:spcAft>
        <a:defRPr sz="5855" kern="1200">
          <a:solidFill>
            <a:schemeClr val="tx1"/>
          </a:solidFill>
          <a:latin typeface="+mj-lt"/>
          <a:ea typeface="+mj-ea"/>
          <a:cs typeface="+mj-cs"/>
        </a:defRPr>
      </a:lvl1pPr>
      <a:lvl2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2pPr>
      <a:lvl3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3pPr>
      <a:lvl4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4pPr>
      <a:lvl5pPr algn="l" defTabSz="1216701" rtl="0" eaLnBrk="0" fontAlgn="base" hangingPunct="0">
        <a:lnSpc>
          <a:spcPct val="90000"/>
        </a:lnSpc>
        <a:spcBef>
          <a:spcPct val="0"/>
        </a:spcBef>
        <a:spcAft>
          <a:spcPct val="0"/>
        </a:spcAft>
        <a:defRPr sz="5855">
          <a:solidFill>
            <a:schemeClr val="tx1"/>
          </a:solidFill>
          <a:latin typeface="Calibri Light" panose="020F0302020204030204" pitchFamily="34" charset="0"/>
        </a:defRPr>
      </a:lvl5pPr>
      <a:lvl6pPr marL="304175" algn="l" defTabSz="1216701" rtl="0" fontAlgn="base">
        <a:lnSpc>
          <a:spcPct val="90000"/>
        </a:lnSpc>
        <a:spcBef>
          <a:spcPct val="0"/>
        </a:spcBef>
        <a:spcAft>
          <a:spcPct val="0"/>
        </a:spcAft>
        <a:defRPr sz="5855">
          <a:solidFill>
            <a:schemeClr val="tx1"/>
          </a:solidFill>
          <a:latin typeface="Calibri Light" panose="020F0302020204030204" pitchFamily="34" charset="0"/>
        </a:defRPr>
      </a:lvl6pPr>
      <a:lvl7pPr marL="608350" algn="l" defTabSz="1216701" rtl="0" fontAlgn="base">
        <a:lnSpc>
          <a:spcPct val="90000"/>
        </a:lnSpc>
        <a:spcBef>
          <a:spcPct val="0"/>
        </a:spcBef>
        <a:spcAft>
          <a:spcPct val="0"/>
        </a:spcAft>
        <a:defRPr sz="5855">
          <a:solidFill>
            <a:schemeClr val="tx1"/>
          </a:solidFill>
          <a:latin typeface="Calibri Light" panose="020F0302020204030204" pitchFamily="34" charset="0"/>
        </a:defRPr>
      </a:lvl7pPr>
      <a:lvl8pPr marL="912525" algn="l" defTabSz="1216701" rtl="0" fontAlgn="base">
        <a:lnSpc>
          <a:spcPct val="90000"/>
        </a:lnSpc>
        <a:spcBef>
          <a:spcPct val="0"/>
        </a:spcBef>
        <a:spcAft>
          <a:spcPct val="0"/>
        </a:spcAft>
        <a:defRPr sz="5855">
          <a:solidFill>
            <a:schemeClr val="tx1"/>
          </a:solidFill>
          <a:latin typeface="Calibri Light" panose="020F0302020204030204" pitchFamily="34" charset="0"/>
        </a:defRPr>
      </a:lvl8pPr>
      <a:lvl9pPr marL="1216701" algn="l" defTabSz="1216701" rtl="0" fontAlgn="base">
        <a:lnSpc>
          <a:spcPct val="90000"/>
        </a:lnSpc>
        <a:spcBef>
          <a:spcPct val="0"/>
        </a:spcBef>
        <a:spcAft>
          <a:spcPct val="0"/>
        </a:spcAft>
        <a:defRPr sz="5855">
          <a:solidFill>
            <a:schemeClr val="tx1"/>
          </a:solidFill>
          <a:latin typeface="Calibri Light" panose="020F0302020204030204" pitchFamily="34" charset="0"/>
        </a:defRPr>
      </a:lvl9pPr>
    </p:titleStyle>
    <p:bodyStyle>
      <a:lvl1pPr marL="304175" indent="-304175" algn="l" defTabSz="1216701" rtl="0" eaLnBrk="0" fontAlgn="base" hangingPunct="0">
        <a:lnSpc>
          <a:spcPct val="90000"/>
        </a:lnSpc>
        <a:spcBef>
          <a:spcPts val="1331"/>
        </a:spcBef>
        <a:spcAft>
          <a:spcPct val="0"/>
        </a:spcAft>
        <a:buFont typeface="Arial" panose="020B0604020202020204" pitchFamily="34" charset="0"/>
        <a:buChar char="•"/>
        <a:defRPr sz="3726" kern="1200">
          <a:solidFill>
            <a:schemeClr val="tx1"/>
          </a:solidFill>
          <a:latin typeface="+mn-lt"/>
          <a:ea typeface="+mn-ea"/>
          <a:cs typeface="+mn-cs"/>
        </a:defRPr>
      </a:lvl1pPr>
      <a:lvl2pPr marL="912525" indent="-304175" algn="l" defTabSz="1216701" rtl="0" eaLnBrk="0" fontAlgn="base" hangingPunct="0">
        <a:lnSpc>
          <a:spcPct val="90000"/>
        </a:lnSpc>
        <a:spcBef>
          <a:spcPts val="665"/>
        </a:spcBef>
        <a:spcAft>
          <a:spcPct val="0"/>
        </a:spcAft>
        <a:buFont typeface="Arial" panose="020B0604020202020204" pitchFamily="34" charset="0"/>
        <a:buChar char="•"/>
        <a:defRPr sz="3193" kern="1200">
          <a:solidFill>
            <a:schemeClr val="tx1"/>
          </a:solidFill>
          <a:latin typeface="+mn-lt"/>
          <a:ea typeface="+mn-ea"/>
          <a:cs typeface="+mn-cs"/>
        </a:defRPr>
      </a:lvl2pPr>
      <a:lvl3pPr marL="1520876" indent="-304175" algn="l" defTabSz="1216701" rtl="0" eaLnBrk="0" fontAlgn="base" hangingPunct="0">
        <a:lnSpc>
          <a:spcPct val="90000"/>
        </a:lnSpc>
        <a:spcBef>
          <a:spcPts val="665"/>
        </a:spcBef>
        <a:spcAft>
          <a:spcPct val="0"/>
        </a:spcAft>
        <a:buFont typeface="Arial" panose="020B0604020202020204" pitchFamily="34" charset="0"/>
        <a:buChar char="•"/>
        <a:defRPr sz="2661" kern="1200">
          <a:solidFill>
            <a:schemeClr val="tx1"/>
          </a:solidFill>
          <a:latin typeface="+mn-lt"/>
          <a:ea typeface="+mn-ea"/>
          <a:cs typeface="+mn-cs"/>
        </a:defRPr>
      </a:lvl3pPr>
      <a:lvl4pPr marL="2129226" indent="-304175" algn="l" defTabSz="1216701" rtl="0" eaLnBrk="0" fontAlgn="base" hangingPunct="0">
        <a:lnSpc>
          <a:spcPct val="90000"/>
        </a:lnSpc>
        <a:spcBef>
          <a:spcPts val="665"/>
        </a:spcBef>
        <a:spcAft>
          <a:spcPct val="0"/>
        </a:spcAft>
        <a:buFont typeface="Arial" panose="020B0604020202020204" pitchFamily="34" charset="0"/>
        <a:buChar char="•"/>
        <a:defRPr sz="2395" kern="1200">
          <a:solidFill>
            <a:schemeClr val="tx1"/>
          </a:solidFill>
          <a:latin typeface="+mn-lt"/>
          <a:ea typeface="+mn-ea"/>
          <a:cs typeface="+mn-cs"/>
        </a:defRPr>
      </a:lvl4pPr>
      <a:lvl5pPr marL="2737576" indent="-304175" algn="l" defTabSz="1216701" rtl="0" eaLnBrk="0" fontAlgn="base" hangingPunct="0">
        <a:lnSpc>
          <a:spcPct val="90000"/>
        </a:lnSpc>
        <a:spcBef>
          <a:spcPts val="665"/>
        </a:spcBef>
        <a:spcAft>
          <a:spcPct val="0"/>
        </a:spcAft>
        <a:buFont typeface="Arial" panose="020B0604020202020204" pitchFamily="34" charset="0"/>
        <a:buChar char="•"/>
        <a:defRPr sz="2395" kern="1200">
          <a:solidFill>
            <a:schemeClr val="tx1"/>
          </a:solidFill>
          <a:latin typeface="+mn-lt"/>
          <a:ea typeface="+mn-ea"/>
          <a:cs typeface="+mn-cs"/>
        </a:defRPr>
      </a:lvl5pPr>
      <a:lvl6pPr marL="3346428"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6pPr>
      <a:lvl7pPr marL="3954871"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7pPr>
      <a:lvl8pPr marL="4563312"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8pPr>
      <a:lvl9pPr marL="5171753" indent="-304221" algn="l" defTabSz="1216883" rtl="0" eaLnBrk="1" latinLnBrk="0" hangingPunct="1">
        <a:lnSpc>
          <a:spcPct val="90000"/>
        </a:lnSpc>
        <a:spcBef>
          <a:spcPts val="665"/>
        </a:spcBef>
        <a:buFont typeface="Arial" panose="020B0604020202020204" pitchFamily="34" charset="0"/>
        <a:buChar char="•"/>
        <a:defRPr sz="2396" kern="1200">
          <a:solidFill>
            <a:schemeClr val="tx1"/>
          </a:solidFill>
          <a:latin typeface="+mn-lt"/>
          <a:ea typeface="+mn-ea"/>
          <a:cs typeface="+mn-cs"/>
        </a:defRPr>
      </a:lvl9pPr>
    </p:bodyStyle>
    <p:otherStyle>
      <a:defPPr>
        <a:defRPr lang="en-US"/>
      </a:defPPr>
      <a:lvl1pPr marL="0" algn="l" defTabSz="1216883" rtl="0" eaLnBrk="1" latinLnBrk="0" hangingPunct="1">
        <a:defRPr sz="2396" kern="1200">
          <a:solidFill>
            <a:schemeClr val="tx1"/>
          </a:solidFill>
          <a:latin typeface="+mn-lt"/>
          <a:ea typeface="+mn-ea"/>
          <a:cs typeface="+mn-cs"/>
        </a:defRPr>
      </a:lvl1pPr>
      <a:lvl2pPr marL="608441" algn="l" defTabSz="1216883" rtl="0" eaLnBrk="1" latinLnBrk="0" hangingPunct="1">
        <a:defRPr sz="2396" kern="1200">
          <a:solidFill>
            <a:schemeClr val="tx1"/>
          </a:solidFill>
          <a:latin typeface="+mn-lt"/>
          <a:ea typeface="+mn-ea"/>
          <a:cs typeface="+mn-cs"/>
        </a:defRPr>
      </a:lvl2pPr>
      <a:lvl3pPr marL="1216883" algn="l" defTabSz="1216883" rtl="0" eaLnBrk="1" latinLnBrk="0" hangingPunct="1">
        <a:defRPr sz="2396" kern="1200">
          <a:solidFill>
            <a:schemeClr val="tx1"/>
          </a:solidFill>
          <a:latin typeface="+mn-lt"/>
          <a:ea typeface="+mn-ea"/>
          <a:cs typeface="+mn-cs"/>
        </a:defRPr>
      </a:lvl3pPr>
      <a:lvl4pPr marL="1825324" algn="l" defTabSz="1216883" rtl="0" eaLnBrk="1" latinLnBrk="0" hangingPunct="1">
        <a:defRPr sz="2396" kern="1200">
          <a:solidFill>
            <a:schemeClr val="tx1"/>
          </a:solidFill>
          <a:latin typeface="+mn-lt"/>
          <a:ea typeface="+mn-ea"/>
          <a:cs typeface="+mn-cs"/>
        </a:defRPr>
      </a:lvl4pPr>
      <a:lvl5pPr marL="2433767" algn="l" defTabSz="1216883" rtl="0" eaLnBrk="1" latinLnBrk="0" hangingPunct="1">
        <a:defRPr sz="2396" kern="1200">
          <a:solidFill>
            <a:schemeClr val="tx1"/>
          </a:solidFill>
          <a:latin typeface="+mn-lt"/>
          <a:ea typeface="+mn-ea"/>
          <a:cs typeface="+mn-cs"/>
        </a:defRPr>
      </a:lvl5pPr>
      <a:lvl6pPr marL="3042208" algn="l" defTabSz="1216883" rtl="0" eaLnBrk="1" latinLnBrk="0" hangingPunct="1">
        <a:defRPr sz="2396" kern="1200">
          <a:solidFill>
            <a:schemeClr val="tx1"/>
          </a:solidFill>
          <a:latin typeface="+mn-lt"/>
          <a:ea typeface="+mn-ea"/>
          <a:cs typeface="+mn-cs"/>
        </a:defRPr>
      </a:lvl6pPr>
      <a:lvl7pPr marL="3650649" algn="l" defTabSz="1216883" rtl="0" eaLnBrk="1" latinLnBrk="0" hangingPunct="1">
        <a:defRPr sz="2396" kern="1200">
          <a:solidFill>
            <a:schemeClr val="tx1"/>
          </a:solidFill>
          <a:latin typeface="+mn-lt"/>
          <a:ea typeface="+mn-ea"/>
          <a:cs typeface="+mn-cs"/>
        </a:defRPr>
      </a:lvl7pPr>
      <a:lvl8pPr marL="4259091" algn="l" defTabSz="1216883" rtl="0" eaLnBrk="1" latinLnBrk="0" hangingPunct="1">
        <a:defRPr sz="2396" kern="1200">
          <a:solidFill>
            <a:schemeClr val="tx1"/>
          </a:solidFill>
          <a:latin typeface="+mn-lt"/>
          <a:ea typeface="+mn-ea"/>
          <a:cs typeface="+mn-cs"/>
        </a:defRPr>
      </a:lvl8pPr>
      <a:lvl9pPr marL="4867532" algn="l" defTabSz="1216883" rtl="0" eaLnBrk="1" latinLnBrk="0" hangingPunct="1">
        <a:defRPr sz="23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1174B3-B628-4FC5-A9BB-23F2C1FC0493}"/>
              </a:ext>
            </a:extLst>
          </p:cNvPr>
          <p:cNvPicPr>
            <a:picLocks noChangeAspect="1"/>
          </p:cNvPicPr>
          <p:nvPr/>
        </p:nvPicPr>
        <p:blipFill>
          <a:blip r:embed="rId3"/>
          <a:stretch>
            <a:fillRect/>
          </a:stretch>
        </p:blipFill>
        <p:spPr>
          <a:xfrm>
            <a:off x="6096000" y="4256428"/>
            <a:ext cx="1657716" cy="2363058"/>
          </a:xfrm>
          <a:prstGeom prst="rect">
            <a:avLst/>
          </a:prstGeom>
          <a:ln w="38100">
            <a:solidFill>
              <a:schemeClr val="bg1"/>
            </a:solidFill>
          </a:ln>
        </p:spPr>
      </p:pic>
      <p:sp>
        <p:nvSpPr>
          <p:cNvPr id="5" name="Rectangle 4">
            <a:extLst>
              <a:ext uri="{FF2B5EF4-FFF2-40B4-BE49-F238E27FC236}">
                <a16:creationId xmlns:a16="http://schemas.microsoft.com/office/drawing/2014/main" id="{A3ABA3C3-BE80-4A1B-BA36-1CDDF722692F}"/>
              </a:ext>
            </a:extLst>
          </p:cNvPr>
          <p:cNvSpPr/>
          <p:nvPr/>
        </p:nvSpPr>
        <p:spPr>
          <a:xfrm>
            <a:off x="890806" y="3429000"/>
            <a:ext cx="4843677" cy="1877437"/>
          </a:xfrm>
          <a:prstGeom prst="rect">
            <a:avLst/>
          </a:prstGeom>
        </p:spPr>
        <p:txBody>
          <a:bodyPr wrap="square">
            <a:spAutoFit/>
          </a:bodyPr>
          <a:lstStyle/>
          <a:p>
            <a:r>
              <a:rPr lang="en-US" sz="20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r>
              <a:rPr lang="en-US" sz="3200" b="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Module 1:</a:t>
            </a:r>
          </a:p>
          <a:p>
            <a:r>
              <a:rPr lang="en-US" sz="3200" b="1"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TB infection prevention and control</a:t>
            </a:r>
            <a:endParaRPr lang="en-US" sz="3200" dirty="0">
              <a:solidFill>
                <a:srgbClr val="FFFF00"/>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D3735381-6EA0-4186-87B5-F885958DEE7A}"/>
              </a:ext>
            </a:extLst>
          </p:cNvPr>
          <p:cNvPicPr>
            <a:picLocks noChangeAspect="1"/>
          </p:cNvPicPr>
          <p:nvPr/>
        </p:nvPicPr>
        <p:blipFill>
          <a:blip r:embed="rId4"/>
          <a:stretch>
            <a:fillRect/>
          </a:stretch>
        </p:blipFill>
        <p:spPr>
          <a:xfrm>
            <a:off x="8195996" y="4212555"/>
            <a:ext cx="1743607" cy="2450804"/>
          </a:xfrm>
          <a:prstGeom prst="rect">
            <a:avLst/>
          </a:prstGeom>
        </p:spPr>
      </p:pic>
    </p:spTree>
    <p:extLst>
      <p:ext uri="{BB962C8B-B14F-4D97-AF65-F5344CB8AC3E}">
        <p14:creationId xmlns:p14="http://schemas.microsoft.com/office/powerpoint/2010/main" val="4012371362"/>
      </p:ext>
    </p:extLst>
  </p:cSld>
  <p:clrMapOvr>
    <a:masterClrMapping/>
  </p:clrMapOvr>
  <mc:AlternateContent xmlns:mc="http://schemas.openxmlformats.org/markup-compatibility/2006" xmlns:p14="http://schemas.microsoft.com/office/powerpoint/2010/main">
    <mc:Choice Requires="p14">
      <p:transition spd="med" p14:dur="700" advTm="18337">
        <p:fade/>
      </p:transition>
    </mc:Choice>
    <mc:Fallback xmlns="">
      <p:transition spd="med" advTm="1833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1143000"/>
          </a:xfrm>
          <a:prstGeom prst="rect">
            <a:avLst/>
          </a:prstGeom>
        </p:spPr>
        <p:txBody>
          <a:bodyPr vert="horz" lIns="91440" tIns="45720" rIns="91440" bIns="45720" rtlCol="0" anchor="ctr">
            <a:normAutofit/>
          </a:bodyPr>
          <a:lstStyle/>
          <a:p>
            <a:pPr algn="l" eaLnBrk="1" hangingPunct="1"/>
            <a:r>
              <a:rPr lang="en-US" sz="3200" b="1" dirty="0">
                <a:solidFill>
                  <a:schemeClr val="bg1"/>
                </a:solidFill>
                <a:latin typeface="Source Sans Pro" panose="020B0503030403020204" pitchFamily="34" charset="0"/>
                <a:cs typeface="Calibri" panose="020F0502020204030204" pitchFamily="34" charset="0"/>
              </a:rPr>
              <a:t>Recommendations (1)</a:t>
            </a:r>
            <a:br>
              <a:rPr lang="en-US" sz="3200" b="1" dirty="0">
                <a:solidFill>
                  <a:schemeClr val="bg1"/>
                </a:solidFill>
                <a:latin typeface="Source Sans Pro" panose="020B0503030403020204" pitchFamily="34" charset="0"/>
                <a:cs typeface="Calibri" panose="020F0502020204030204" pitchFamily="34" charset="0"/>
              </a:rPr>
            </a:b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mj-lt"/>
              </a:rPr>
              <a:t>Administrative</a:t>
            </a:r>
            <a:r>
              <a:rPr kumimoji="0" lang="en-US" sz="3200" b="0" i="0" u="none" strike="noStrike" kern="1200" cap="none" spc="0" normalizeH="0" baseline="0" noProof="0" dirty="0">
                <a:ln>
                  <a:noFill/>
                </a:ln>
                <a:solidFill>
                  <a:srgbClr val="018ECB"/>
                </a:solidFill>
                <a:effectLst/>
                <a:uLnTx/>
                <a:uFillTx/>
                <a:latin typeface="Calibri" panose="020F0502020204030204" pitchFamily="34" charset="0"/>
                <a:ea typeface="+mn-ea"/>
                <a:cs typeface="Calibri" panose="020F0502020204030204" pitchFamily="34" charset="0"/>
                <a:sym typeface="+mj-lt"/>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mj-lt"/>
              </a:rPr>
              <a:t>controls (1)</a:t>
            </a:r>
            <a:endParaRPr lang="en-US" sz="3200" b="1" dirty="0">
              <a:solidFill>
                <a:srgbClr val="FF000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7851F1D-892B-43B5-A51E-3663196E4139}"/>
              </a:ext>
            </a:extLst>
          </p:cNvPr>
          <p:cNvPicPr>
            <a:picLocks noChangeAspect="1"/>
          </p:cNvPicPr>
          <p:nvPr/>
        </p:nvPicPr>
        <p:blipFill>
          <a:blip r:embed="rId3"/>
          <a:stretch>
            <a:fillRect/>
          </a:stretch>
        </p:blipFill>
        <p:spPr>
          <a:xfrm>
            <a:off x="407963" y="1559667"/>
            <a:ext cx="11394831" cy="3753964"/>
          </a:xfrm>
          <a:prstGeom prst="rect">
            <a:avLst/>
          </a:prstGeom>
        </p:spPr>
      </p:pic>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9</a:t>
            </a:fld>
            <a:endParaRPr lang="en-GB" dirty="0"/>
          </a:p>
        </p:txBody>
      </p:sp>
    </p:spTree>
    <p:extLst>
      <p:ext uri="{BB962C8B-B14F-4D97-AF65-F5344CB8AC3E}">
        <p14:creationId xmlns:p14="http://schemas.microsoft.com/office/powerpoint/2010/main" val="23934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1143000"/>
          </a:xfrm>
          <a:prstGeom prst="rect">
            <a:avLst/>
          </a:prstGeom>
        </p:spPr>
        <p:txBody>
          <a:bodyPr vert="horz" lIns="91440" tIns="45720" rIns="91440" bIns="45720" rtlCol="0" anchor="ctr">
            <a:normAutofit/>
          </a:bodyPr>
          <a:lstStyle/>
          <a:p>
            <a:pPr algn="l" eaLnBrk="1" hangingPunct="1"/>
            <a:r>
              <a:rPr lang="en-US" sz="3200" b="1" dirty="0">
                <a:solidFill>
                  <a:schemeClr val="bg1"/>
                </a:solidFill>
                <a:latin typeface="Source Sans Pro" panose="020B0503030403020204" pitchFamily="34" charset="0"/>
                <a:cs typeface="Calibri" panose="020F0502020204030204" pitchFamily="34" charset="0"/>
              </a:rPr>
              <a:t>Recommendations (2)</a:t>
            </a:r>
            <a:br>
              <a:rPr lang="en-US" sz="3200" b="1" dirty="0">
                <a:solidFill>
                  <a:schemeClr val="bg1"/>
                </a:solidFill>
                <a:latin typeface="Source Sans Pro" panose="020B0503030403020204" pitchFamily="34" charset="0"/>
                <a:cs typeface="Calibri" panose="020F0502020204030204" pitchFamily="34" charset="0"/>
              </a:rPr>
            </a:b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mj-lt"/>
              </a:rPr>
              <a:t>Administrative</a:t>
            </a:r>
            <a:r>
              <a:rPr kumimoji="0" lang="en-US" sz="3200" b="0" i="0" u="none" strike="noStrike" kern="1200" cap="none" spc="0" normalizeH="0" baseline="0" noProof="0" dirty="0">
                <a:ln>
                  <a:noFill/>
                </a:ln>
                <a:solidFill>
                  <a:srgbClr val="018ECB"/>
                </a:solidFill>
                <a:effectLst/>
                <a:uLnTx/>
                <a:uFillTx/>
                <a:latin typeface="Calibri" panose="020F0502020204030204" pitchFamily="34" charset="0"/>
                <a:ea typeface="+mn-ea"/>
                <a:cs typeface="Calibri" panose="020F0502020204030204" pitchFamily="34" charset="0"/>
                <a:sym typeface="+mj-lt"/>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mj-lt"/>
              </a:rPr>
              <a:t>controls (2)</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10</a:t>
            </a:fld>
            <a:endParaRPr lang="en-GB" dirty="0"/>
          </a:p>
        </p:txBody>
      </p:sp>
      <p:pic>
        <p:nvPicPr>
          <p:cNvPr id="6" name="Picture 5">
            <a:extLst>
              <a:ext uri="{FF2B5EF4-FFF2-40B4-BE49-F238E27FC236}">
                <a16:creationId xmlns:a16="http://schemas.microsoft.com/office/drawing/2014/main" id="{69FC3EDD-F345-4E5F-B0D4-B58DD96D2AB5}"/>
              </a:ext>
            </a:extLst>
          </p:cNvPr>
          <p:cNvPicPr>
            <a:picLocks noChangeAspect="1"/>
          </p:cNvPicPr>
          <p:nvPr/>
        </p:nvPicPr>
        <p:blipFill>
          <a:blip r:embed="rId3"/>
          <a:stretch>
            <a:fillRect/>
          </a:stretch>
        </p:blipFill>
        <p:spPr>
          <a:xfrm>
            <a:off x="149112" y="1817094"/>
            <a:ext cx="11653682" cy="3345749"/>
          </a:xfrm>
          <a:prstGeom prst="rect">
            <a:avLst/>
          </a:prstGeom>
        </p:spPr>
      </p:pic>
    </p:spTree>
    <p:extLst>
      <p:ext uri="{BB962C8B-B14F-4D97-AF65-F5344CB8AC3E}">
        <p14:creationId xmlns:p14="http://schemas.microsoft.com/office/powerpoint/2010/main" val="66578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1143000"/>
          </a:xfrm>
          <a:prstGeom prst="rect">
            <a:avLst/>
          </a:prstGeom>
        </p:spPr>
        <p:txBody>
          <a:bodyPr vert="horz" lIns="91440" tIns="45720" rIns="91440" bIns="45720" rtlCol="0" anchor="ctr">
            <a:normAutofit/>
          </a:bodyPr>
          <a:lstStyle/>
          <a:p>
            <a:pPr algn="l" eaLnBrk="1" hangingPunct="1"/>
            <a:r>
              <a:rPr lang="en-US" sz="3200" b="1" dirty="0">
                <a:solidFill>
                  <a:schemeClr val="bg1"/>
                </a:solidFill>
                <a:latin typeface="Source Sans Pro" panose="020B0503030403020204" pitchFamily="34" charset="0"/>
                <a:cs typeface="Calibri" panose="020F0502020204030204" pitchFamily="34" charset="0"/>
              </a:rPr>
              <a:t>Recommendations (3)</a:t>
            </a:r>
            <a:br>
              <a:rPr lang="en-US" sz="3200" b="1" dirty="0">
                <a:solidFill>
                  <a:schemeClr val="bg1"/>
                </a:solidFill>
                <a:latin typeface="Source Sans Pro" panose="020B0503030403020204" pitchFamily="34" charset="0"/>
                <a:cs typeface="Calibri" panose="020F0502020204030204" pitchFamily="34" charset="0"/>
              </a:rPr>
            </a:b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mj-lt"/>
              </a:rPr>
              <a:t>Environmental</a:t>
            </a:r>
            <a:r>
              <a:rPr kumimoji="0" lang="en-US" sz="3200" b="0" i="0" u="none" strike="noStrike" kern="1200" cap="none" spc="0" normalizeH="0" baseline="0" noProof="0" dirty="0">
                <a:ln>
                  <a:noFill/>
                </a:ln>
                <a:solidFill>
                  <a:srgbClr val="018ECB"/>
                </a:solidFill>
                <a:effectLst/>
                <a:uLnTx/>
                <a:uFillTx/>
                <a:latin typeface="Calibri" panose="020F0502020204030204" pitchFamily="34" charset="0"/>
                <a:ea typeface="+mn-ea"/>
                <a:cs typeface="Calibri" panose="020F0502020204030204" pitchFamily="34" charset="0"/>
                <a:sym typeface="+mj-lt"/>
              </a:rPr>
              <a:t> </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mj-lt"/>
              </a:rPr>
              <a:t>controls &amp; Respiratory protection</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11</a:t>
            </a:fld>
            <a:endParaRPr lang="en-GB" dirty="0"/>
          </a:p>
        </p:txBody>
      </p:sp>
      <p:pic>
        <p:nvPicPr>
          <p:cNvPr id="7" name="Picture 6">
            <a:extLst>
              <a:ext uri="{FF2B5EF4-FFF2-40B4-BE49-F238E27FC236}">
                <a16:creationId xmlns:a16="http://schemas.microsoft.com/office/drawing/2014/main" id="{4CBEDF05-C904-4890-BC2C-21577D489BD2}"/>
              </a:ext>
            </a:extLst>
          </p:cNvPr>
          <p:cNvPicPr>
            <a:picLocks noChangeAspect="1"/>
          </p:cNvPicPr>
          <p:nvPr/>
        </p:nvPicPr>
        <p:blipFill>
          <a:blip r:embed="rId3"/>
          <a:stretch>
            <a:fillRect/>
          </a:stretch>
        </p:blipFill>
        <p:spPr>
          <a:xfrm>
            <a:off x="334639" y="1282476"/>
            <a:ext cx="10805481" cy="3104347"/>
          </a:xfrm>
          <a:prstGeom prst="rect">
            <a:avLst/>
          </a:prstGeom>
        </p:spPr>
      </p:pic>
      <p:pic>
        <p:nvPicPr>
          <p:cNvPr id="6" name="Picture 5">
            <a:extLst>
              <a:ext uri="{FF2B5EF4-FFF2-40B4-BE49-F238E27FC236}">
                <a16:creationId xmlns:a16="http://schemas.microsoft.com/office/drawing/2014/main" id="{7BA5F809-014C-476B-839B-831C04C316E6}"/>
              </a:ext>
            </a:extLst>
          </p:cNvPr>
          <p:cNvPicPr>
            <a:picLocks noChangeAspect="1"/>
          </p:cNvPicPr>
          <p:nvPr/>
        </p:nvPicPr>
        <p:blipFill>
          <a:blip r:embed="rId4"/>
          <a:stretch>
            <a:fillRect/>
          </a:stretch>
        </p:blipFill>
        <p:spPr>
          <a:xfrm>
            <a:off x="334639" y="4530496"/>
            <a:ext cx="10805481" cy="1631154"/>
          </a:xfrm>
          <a:prstGeom prst="rect">
            <a:avLst/>
          </a:prstGeom>
        </p:spPr>
      </p:pic>
    </p:spTree>
    <p:extLst>
      <p:ext uri="{BB962C8B-B14F-4D97-AF65-F5344CB8AC3E}">
        <p14:creationId xmlns:p14="http://schemas.microsoft.com/office/powerpoint/2010/main" val="293720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1143000"/>
          </a:xfrm>
          <a:prstGeom prst="rect">
            <a:avLst/>
          </a:prstGeom>
        </p:spPr>
        <p:txBody>
          <a:bodyPr vert="horz" lIns="91440" tIns="45720" rIns="91440" bIns="45720" rtlCol="0" anchor="ctr">
            <a:normAutofit/>
          </a:bodyPr>
          <a:lstStyle/>
          <a:p>
            <a:pPr algn="l" eaLnBrk="1" hangingPunct="1"/>
            <a:r>
              <a:rPr lang="en-US" sz="3200" b="1" dirty="0">
                <a:solidFill>
                  <a:schemeClr val="bg1"/>
                </a:solidFill>
                <a:latin typeface="Source Sans Pro" panose="020B0503030403020204" pitchFamily="34" charset="0"/>
                <a:cs typeface="Calibri" panose="020F0502020204030204" pitchFamily="34" charset="0"/>
              </a:rPr>
              <a:t>Recommendations (4)</a:t>
            </a:r>
            <a:br>
              <a:rPr lang="en-US" sz="3200" b="1" dirty="0">
                <a:solidFill>
                  <a:schemeClr val="bg1"/>
                </a:solidFill>
                <a:latin typeface="Source Sans Pro" panose="020B0503030403020204" pitchFamily="34" charset="0"/>
                <a:cs typeface="Calibri" panose="020F0502020204030204" pitchFamily="34" charset="0"/>
              </a:rPr>
            </a:b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mj-lt"/>
              </a:rPr>
              <a:t>Core Components of IPC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sym typeface="+mj-lt"/>
              </a:rPr>
              <a:t>programmes</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12</a:t>
            </a:fld>
            <a:endParaRPr lang="en-GB" dirty="0"/>
          </a:p>
        </p:txBody>
      </p:sp>
      <p:sp>
        <p:nvSpPr>
          <p:cNvPr id="7" name="Rectangle 6">
            <a:extLst>
              <a:ext uri="{FF2B5EF4-FFF2-40B4-BE49-F238E27FC236}">
                <a16:creationId xmlns:a16="http://schemas.microsoft.com/office/drawing/2014/main" id="{0A532E46-3248-4692-8AC1-2BAE65764D01}"/>
              </a:ext>
            </a:extLst>
          </p:cNvPr>
          <p:cNvSpPr/>
          <p:nvPr/>
        </p:nvSpPr>
        <p:spPr>
          <a:xfrm>
            <a:off x="263352" y="1700870"/>
            <a:ext cx="11928648" cy="3989554"/>
          </a:xfrm>
          <a:prstGeom prst="rect">
            <a:avLst/>
          </a:prstGeom>
        </p:spPr>
        <p:txBody>
          <a:bodyPr wrap="square">
            <a:spAutoFit/>
          </a:bodyPr>
          <a:lstStyle/>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Collaborative work.</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Implement the TB infection control model.</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Consider the context when developing implementation plans.</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Foster an environment for knowledge management.</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Surveillance as the basis of the process.</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Systematize, evaluate and provide feedback (plan, do, evaluate, act).</a:t>
            </a:r>
            <a:endParaRPr kumimoji="0" lang="en-GB" sz="3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Tree>
    <p:extLst>
      <p:ext uri="{BB962C8B-B14F-4D97-AF65-F5344CB8AC3E}">
        <p14:creationId xmlns:p14="http://schemas.microsoft.com/office/powerpoint/2010/main" val="16803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Operational handbook</a:t>
            </a:r>
          </a:p>
        </p:txBody>
      </p:sp>
      <p:sp>
        <p:nvSpPr>
          <p:cNvPr id="8" name="TextBox 7">
            <a:extLst>
              <a:ext uri="{FF2B5EF4-FFF2-40B4-BE49-F238E27FC236}">
                <a16:creationId xmlns:a16="http://schemas.microsoft.com/office/drawing/2014/main" id="{3A2EFE2E-9B04-4E5C-A3EC-7A937B2D111C}"/>
              </a:ext>
            </a:extLst>
          </p:cNvPr>
          <p:cNvSpPr txBox="1"/>
          <p:nvPr/>
        </p:nvSpPr>
        <p:spPr>
          <a:xfrm>
            <a:off x="8374715" y="925439"/>
            <a:ext cx="941283" cy="523220"/>
          </a:xfrm>
          <a:prstGeom prst="rect">
            <a:avLst/>
          </a:prstGeom>
          <a:noFill/>
        </p:spPr>
        <p:txBody>
          <a:bodyPr wrap="none" rtlCol="0">
            <a:spAutoFit/>
          </a:bodyPr>
          <a:lstStyle/>
          <a:p>
            <a:r>
              <a:rPr lang="en-US" sz="2800" b="1" dirty="0">
                <a:latin typeface="Source Sans Pro" panose="020B0503030403020204" pitchFamily="34" charset="0"/>
                <a:ea typeface="Source Sans Pro" panose="020B0503030403020204" pitchFamily="34" charset="0"/>
                <a:cs typeface="Calibri" panose="020F0502020204030204" pitchFamily="34" charset="0"/>
              </a:rPr>
              <a:t>2023</a:t>
            </a:r>
          </a:p>
        </p:txBody>
      </p:sp>
      <p:sp>
        <p:nvSpPr>
          <p:cNvPr id="9" name="Rectangle 8">
            <a:extLst>
              <a:ext uri="{FF2B5EF4-FFF2-40B4-BE49-F238E27FC236}">
                <a16:creationId xmlns:a16="http://schemas.microsoft.com/office/drawing/2014/main" id="{5323B68C-4C30-4A7D-945D-FB9A21C7F0C3}"/>
              </a:ext>
            </a:extLst>
          </p:cNvPr>
          <p:cNvSpPr/>
          <p:nvPr/>
        </p:nvSpPr>
        <p:spPr>
          <a:xfrm>
            <a:off x="7381634" y="5587265"/>
            <a:ext cx="3324466" cy="923330"/>
          </a:xfrm>
          <a:prstGeom prst="rect">
            <a:avLst/>
          </a:prstGeom>
        </p:spPr>
        <p:txBody>
          <a:bodyPr wrap="square">
            <a:spAutoFit/>
          </a:bodyPr>
          <a:lstStyle/>
          <a:p>
            <a:r>
              <a:rPr lang="en-US" sz="1800" b="0" dirty="0">
                <a:latin typeface="Source Sans Pro" panose="020B0503030403020204" pitchFamily="34" charset="0"/>
                <a:ea typeface="Source Sans Pro" panose="020B0503030403020204" pitchFamily="34" charset="0"/>
                <a:cs typeface="Courier New" panose="02070309020205020404" pitchFamily="49" charset="0"/>
              </a:rPr>
              <a:t>https://apps.who.int/iris/bitstream/handle/10665/372738/9789240078154-eng.pdf</a:t>
            </a:r>
            <a:endParaRPr lang="en-US" sz="1800" b="0" dirty="0">
              <a:solidFill>
                <a:srgbClr val="FF0000"/>
              </a:solidFill>
              <a:latin typeface="Source Sans Pro" panose="020B0503030403020204" pitchFamily="34" charset="0"/>
              <a:ea typeface="Source Sans Pro" panose="020B0503030403020204" pitchFamily="34" charset="0"/>
              <a:cs typeface="Courier New" panose="02070309020205020404" pitchFamily="49" charset="0"/>
            </a:endParaRPr>
          </a:p>
        </p:txBody>
      </p:sp>
      <p:sp>
        <p:nvSpPr>
          <p:cNvPr id="10" name="Rectangle 9">
            <a:extLst>
              <a:ext uri="{FF2B5EF4-FFF2-40B4-BE49-F238E27FC236}">
                <a16:creationId xmlns:a16="http://schemas.microsoft.com/office/drawing/2014/main" id="{4E3354A7-F786-4718-AE98-86E264011A34}"/>
              </a:ext>
            </a:extLst>
          </p:cNvPr>
          <p:cNvSpPr/>
          <p:nvPr/>
        </p:nvSpPr>
        <p:spPr>
          <a:xfrm>
            <a:off x="448301" y="1044674"/>
            <a:ext cx="6737970" cy="5170646"/>
          </a:xfrm>
          <a:prstGeom prst="rect">
            <a:avLst/>
          </a:prstGeom>
        </p:spPr>
        <p:txBody>
          <a:bodyPr wrap="square">
            <a:spAutoFit/>
          </a:bodyPr>
          <a:lstStyle/>
          <a:p>
            <a:r>
              <a:rPr lang="en-US" sz="2200" b="0" i="0" dirty="0">
                <a:solidFill>
                  <a:srgbClr val="000000"/>
                </a:solidFill>
                <a:effectLst/>
                <a:latin typeface="SegoeUI-Light"/>
              </a:rPr>
              <a:t>The handbook provides practical advice, best practices, checklists and other job aids on how to implement WHO recommendations on TB IPC within the clinical and programmatic contexts, using a public health approach with multisectoral actions across </a:t>
            </a:r>
            <a:r>
              <a:rPr lang="en-US" sz="2200" b="0" dirty="0">
                <a:solidFill>
                  <a:srgbClr val="000000"/>
                </a:solidFill>
                <a:latin typeface="SegoeUI-Light"/>
              </a:rPr>
              <a:t>relevant </a:t>
            </a:r>
            <a:r>
              <a:rPr lang="en-US" sz="2200" b="0" i="0" dirty="0">
                <a:solidFill>
                  <a:srgbClr val="000000"/>
                </a:solidFill>
                <a:effectLst/>
                <a:latin typeface="SegoeUI-Light"/>
              </a:rPr>
              <a:t>settings.</a:t>
            </a:r>
          </a:p>
          <a:p>
            <a:endParaRPr lang="en-US" sz="2200" b="0" dirty="0">
              <a:solidFill>
                <a:srgbClr val="000000"/>
              </a:solidFill>
              <a:latin typeface="SegoeUI-Light"/>
            </a:endParaRPr>
          </a:p>
          <a:p>
            <a:r>
              <a:rPr lang="en-US" sz="2200" b="0" i="0" dirty="0">
                <a:solidFill>
                  <a:srgbClr val="000000"/>
                </a:solidFill>
                <a:effectLst/>
                <a:latin typeface="SegoeUI-Light"/>
              </a:rPr>
              <a:t>It targets policy-makers at national and subnational levels, </a:t>
            </a:r>
            <a:r>
              <a:rPr lang="en-US" sz="2200" b="0" i="0" dirty="0" err="1">
                <a:solidFill>
                  <a:srgbClr val="000000"/>
                </a:solidFill>
                <a:effectLst/>
                <a:latin typeface="SegoeUI-Light"/>
              </a:rPr>
              <a:t>programme</a:t>
            </a:r>
            <a:r>
              <a:rPr lang="en-US" sz="2200" b="0" i="0" dirty="0">
                <a:solidFill>
                  <a:srgbClr val="000000"/>
                </a:solidFill>
                <a:effectLst/>
                <a:latin typeface="SegoeUI-Light"/>
              </a:rPr>
              <a:t> managers for TB, HIV and noncommunicable disease </a:t>
            </a:r>
            <a:r>
              <a:rPr lang="en-US" sz="2200" b="0" i="0" dirty="0" err="1">
                <a:solidFill>
                  <a:srgbClr val="000000"/>
                </a:solidFill>
                <a:effectLst/>
                <a:latin typeface="SegoeUI-Light"/>
              </a:rPr>
              <a:t>programmes</a:t>
            </a:r>
            <a:r>
              <a:rPr lang="en-US" sz="2200" b="0" i="0" dirty="0">
                <a:solidFill>
                  <a:srgbClr val="000000"/>
                </a:solidFill>
                <a:effectLst/>
                <a:latin typeface="SegoeUI-Light"/>
              </a:rPr>
              <a:t>; managers and clinicians at inpatient and outpatient health care facilities; managers at congregate settings, occupational health officials; engineers; frontline health care workers; and other key stakeholders in the public and private sectors.</a:t>
            </a:r>
            <a:endParaRPr lang="en-GB" sz="2200" b="0" kern="0"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13</a:t>
            </a:fld>
            <a:endParaRPr lang="en-GB" dirty="0"/>
          </a:p>
        </p:txBody>
      </p:sp>
      <p:pic>
        <p:nvPicPr>
          <p:cNvPr id="13" name="Picture 12">
            <a:extLst>
              <a:ext uri="{FF2B5EF4-FFF2-40B4-BE49-F238E27FC236}">
                <a16:creationId xmlns:a16="http://schemas.microsoft.com/office/drawing/2014/main" id="{2390E083-83A5-4122-AE8F-03613F824B8B}"/>
              </a:ext>
            </a:extLst>
          </p:cNvPr>
          <p:cNvPicPr>
            <a:picLocks noChangeAspect="1"/>
          </p:cNvPicPr>
          <p:nvPr/>
        </p:nvPicPr>
        <p:blipFill>
          <a:blip r:embed="rId3"/>
          <a:stretch>
            <a:fillRect/>
          </a:stretch>
        </p:blipFill>
        <p:spPr>
          <a:xfrm>
            <a:off x="7404756" y="1441749"/>
            <a:ext cx="3007930" cy="4227929"/>
          </a:xfrm>
          <a:prstGeom prst="rect">
            <a:avLst/>
          </a:prstGeom>
        </p:spPr>
      </p:pic>
      <p:pic>
        <p:nvPicPr>
          <p:cNvPr id="1026" name="Picture 1">
            <a:extLst>
              <a:ext uri="{FF2B5EF4-FFF2-40B4-BE49-F238E27FC236}">
                <a16:creationId xmlns:a16="http://schemas.microsoft.com/office/drawing/2014/main" id="{5FEF77D0-5D47-DA70-5544-D8464BB0D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3340" y="0"/>
            <a:ext cx="1448659" cy="144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100998"/>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Operational handbook : Frequently asked questions (1)</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14</a:t>
            </a:fld>
            <a:endParaRPr lang="en-GB" dirty="0"/>
          </a:p>
        </p:txBody>
      </p:sp>
      <p:sp>
        <p:nvSpPr>
          <p:cNvPr id="7" name="Rectangle 6">
            <a:extLst>
              <a:ext uri="{FF2B5EF4-FFF2-40B4-BE49-F238E27FC236}">
                <a16:creationId xmlns:a16="http://schemas.microsoft.com/office/drawing/2014/main" id="{0A532E46-3248-4692-8AC1-2BAE65764D01}"/>
              </a:ext>
            </a:extLst>
          </p:cNvPr>
          <p:cNvSpPr/>
          <p:nvPr/>
        </p:nvSpPr>
        <p:spPr>
          <a:xfrm>
            <a:off x="408824" y="1888986"/>
            <a:ext cx="10876768" cy="3681777"/>
          </a:xfrm>
          <a:prstGeom prst="rect">
            <a:avLst/>
          </a:prstGeom>
        </p:spPr>
        <p:txBody>
          <a:bodyPr wrap="square">
            <a:spAutoFit/>
          </a:bodyPr>
          <a:lstStyle/>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3000" b="0" i="0" u="none" strike="noStrike" kern="1200" cap="none" spc="0" normalizeH="0" baseline="0" noProof="0" dirty="0">
                <a:ln>
                  <a:noFill/>
                </a:ln>
                <a:solidFill>
                  <a:schemeClr val="tx1"/>
                </a:solidFill>
                <a:effectLst/>
                <a:uLnTx/>
                <a:uFillTx/>
                <a:latin typeface="Calibri"/>
                <a:ea typeface="+mn-ea"/>
                <a:cs typeface="+mn-cs"/>
              </a:rPr>
              <a:t>Early detection and treatment of active TB disease</a:t>
            </a:r>
          </a:p>
          <a:p>
            <a:pPr lvl="1" indent="-457200" fontAlgn="auto">
              <a:lnSpc>
                <a:spcPct val="114000"/>
              </a:lnSpc>
              <a:spcBef>
                <a:spcPts val="0"/>
              </a:spcBef>
              <a:spcAft>
                <a:spcPts val="1200"/>
              </a:spcAft>
              <a:buClr>
                <a:srgbClr val="0070C0"/>
              </a:buClr>
              <a:buFont typeface="Wingdings" panose="05000000000000000000" pitchFamily="2" charset="2"/>
              <a:buChar char="§"/>
              <a:defRPr/>
            </a:pPr>
            <a:r>
              <a:rPr kumimoji="0" lang="en-US" sz="3000" b="0" i="0" u="none" strike="noStrike" kern="1200" cap="none" spc="0" normalizeH="0" baseline="0" noProof="0" dirty="0">
                <a:ln>
                  <a:noFill/>
                </a:ln>
                <a:solidFill>
                  <a:schemeClr val="tx1"/>
                </a:solidFill>
                <a:effectLst/>
                <a:uLnTx/>
                <a:uFillTx/>
                <a:latin typeface="Calibri"/>
                <a:ea typeface="+mn-ea"/>
                <a:cs typeface="+mn-cs"/>
              </a:rPr>
              <a:t>Other infection control measures, such as </a:t>
            </a:r>
            <a:r>
              <a:rPr lang="en-US" sz="3000" b="0" dirty="0">
                <a:solidFill>
                  <a:schemeClr val="tx1"/>
                </a:solidFill>
                <a:latin typeface="Calibri"/>
                <a:cs typeface="+mn-cs"/>
              </a:rPr>
              <a:t>separation of infectious patients, proper </a:t>
            </a:r>
            <a:r>
              <a:rPr kumimoji="0" lang="en-US" sz="3000" b="0" i="0" u="none" strike="noStrike" kern="1200" cap="none" spc="0" normalizeH="0" baseline="0" noProof="0" dirty="0">
                <a:ln>
                  <a:noFill/>
                </a:ln>
                <a:solidFill>
                  <a:schemeClr val="tx1"/>
                </a:solidFill>
                <a:effectLst/>
                <a:uLnTx/>
                <a:uFillTx/>
                <a:latin typeface="Calibri"/>
                <a:ea typeface="+mn-ea"/>
                <a:cs typeface="+mn-cs"/>
              </a:rPr>
              <a:t>ventilation, cough etiquette and use of masks</a:t>
            </a:r>
          </a:p>
          <a:p>
            <a:pPr lvl="1" indent="-457200" fontAlgn="auto">
              <a:lnSpc>
                <a:spcPct val="114000"/>
              </a:lnSpc>
              <a:spcBef>
                <a:spcPts val="0"/>
              </a:spcBef>
              <a:spcAft>
                <a:spcPts val="1200"/>
              </a:spcAft>
              <a:buClr>
                <a:srgbClr val="0070C0"/>
              </a:buClr>
              <a:buFont typeface="Wingdings" panose="05000000000000000000" pitchFamily="2" charset="2"/>
              <a:buChar char="§"/>
              <a:defRPr/>
            </a:pPr>
            <a:r>
              <a:rPr kumimoji="0" lang="en-US" sz="3000" b="0" i="0" u="none" strike="noStrike" kern="1200" cap="none" spc="0" normalizeH="0" baseline="0" noProof="0" dirty="0">
                <a:ln>
                  <a:noFill/>
                </a:ln>
                <a:solidFill>
                  <a:schemeClr val="tx1"/>
                </a:solidFill>
                <a:effectLst/>
                <a:uLnTx/>
                <a:uFillTx/>
                <a:latin typeface="Calibri"/>
                <a:ea typeface="+mn-ea"/>
                <a:cs typeface="+mn-cs"/>
              </a:rPr>
              <a:t>Screening and testing </a:t>
            </a:r>
            <a:r>
              <a:rPr lang="en-US" sz="3000" b="0" dirty="0">
                <a:solidFill>
                  <a:schemeClr val="tx1"/>
                </a:solidFill>
                <a:latin typeface="Calibri"/>
                <a:cs typeface="+mn-cs"/>
              </a:rPr>
              <a:t>high-risk groups</a:t>
            </a:r>
            <a:r>
              <a:rPr kumimoji="0" lang="en-US" sz="3000" b="0" i="0" u="none" strike="noStrike" kern="1200" cap="none" spc="0" normalizeH="0" baseline="0" noProof="0" dirty="0">
                <a:ln>
                  <a:noFill/>
                </a:ln>
                <a:solidFill>
                  <a:schemeClr val="tx1"/>
                </a:solidFill>
                <a:effectLst/>
                <a:uLnTx/>
                <a:uFillTx/>
                <a:latin typeface="Calibri"/>
                <a:ea typeface="+mn-ea"/>
                <a:cs typeface="+mn-cs"/>
              </a:rPr>
              <a:t>, such as c</a:t>
            </a:r>
            <a:r>
              <a:rPr lang="en-US" sz="3000" b="0" dirty="0" err="1">
                <a:solidFill>
                  <a:schemeClr val="tx1"/>
                </a:solidFill>
                <a:latin typeface="Calibri"/>
                <a:cs typeface="+mn-cs"/>
              </a:rPr>
              <a:t>ontacts</a:t>
            </a:r>
            <a:r>
              <a:rPr lang="en-US" sz="3000" b="0" dirty="0">
                <a:solidFill>
                  <a:schemeClr val="tx1"/>
                </a:solidFill>
                <a:latin typeface="Calibri"/>
                <a:cs typeface="+mn-cs"/>
              </a:rPr>
              <a:t> of TB patients, people living with HIV and occupationally exposed</a:t>
            </a:r>
          </a:p>
          <a:p>
            <a:pPr lvl="1" indent="-457200" fontAlgn="auto">
              <a:lnSpc>
                <a:spcPct val="114000"/>
              </a:lnSpc>
              <a:spcBef>
                <a:spcPts val="0"/>
              </a:spcBef>
              <a:spcAft>
                <a:spcPts val="1200"/>
              </a:spcAft>
              <a:buClr>
                <a:srgbClr val="0070C0"/>
              </a:buClr>
              <a:buFont typeface="Wingdings" panose="05000000000000000000" pitchFamily="2" charset="2"/>
              <a:buChar char="§"/>
              <a:defRPr/>
            </a:pPr>
            <a:r>
              <a:rPr lang="en-US" sz="3000" b="0" dirty="0">
                <a:solidFill>
                  <a:schemeClr val="tx1"/>
                </a:solidFill>
                <a:latin typeface="Calibri"/>
                <a:cs typeface="+mn-cs"/>
              </a:rPr>
              <a:t>TB preventive treatment</a:t>
            </a:r>
            <a:endParaRPr kumimoji="0" lang="en-GB" sz="3000" b="0" i="0" u="none" strike="noStrike" kern="1200" cap="none" spc="0" normalizeH="0" baseline="0" noProof="0" dirty="0">
              <a:ln>
                <a:noFill/>
              </a:ln>
              <a:solidFill>
                <a:schemeClr val="tx1"/>
              </a:solidFill>
              <a:effectLst/>
              <a:uLnTx/>
              <a:uFillTx/>
              <a:latin typeface="Calibri"/>
              <a:ea typeface="+mn-ea"/>
              <a:cs typeface="+mn-cs"/>
            </a:endParaRPr>
          </a:p>
        </p:txBody>
      </p:sp>
      <p:sp>
        <p:nvSpPr>
          <p:cNvPr id="8" name="TextBox 7">
            <a:extLst>
              <a:ext uri="{FF2B5EF4-FFF2-40B4-BE49-F238E27FC236}">
                <a16:creationId xmlns:a16="http://schemas.microsoft.com/office/drawing/2014/main" id="{C620E793-2555-4C2C-9E88-D08D27963A20}"/>
              </a:ext>
            </a:extLst>
          </p:cNvPr>
          <p:cNvSpPr txBox="1"/>
          <p:nvPr/>
        </p:nvSpPr>
        <p:spPr>
          <a:xfrm>
            <a:off x="167319" y="773723"/>
            <a:ext cx="10200569" cy="523220"/>
          </a:xfrm>
          <a:prstGeom prst="rect">
            <a:avLst/>
          </a:prstGeom>
          <a:noFill/>
        </p:spPr>
        <p:txBody>
          <a:bodyPr wrap="square">
            <a:spAutoFit/>
          </a:bodyPr>
          <a:lstStyle/>
          <a:p>
            <a:r>
              <a:rPr lang="en-US" sz="2800" b="0" i="1" dirty="0">
                <a:solidFill>
                  <a:srgbClr val="FF0000"/>
                </a:solidFill>
                <a:effectLst/>
                <a:latin typeface="-apple-system"/>
              </a:rPr>
              <a:t>What are key strategies to prevent TB infection?</a:t>
            </a:r>
            <a:endParaRPr lang="en-GB" sz="2800" i="1" dirty="0">
              <a:solidFill>
                <a:srgbClr val="FF0000"/>
              </a:solidFill>
            </a:endParaRPr>
          </a:p>
        </p:txBody>
      </p:sp>
    </p:spTree>
    <p:extLst>
      <p:ext uri="{BB962C8B-B14F-4D97-AF65-F5344CB8AC3E}">
        <p14:creationId xmlns:p14="http://schemas.microsoft.com/office/powerpoint/2010/main" val="4039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Operational handbook : Frequently asked questions (2)</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15</a:t>
            </a:fld>
            <a:endParaRPr lang="en-GB" dirty="0"/>
          </a:p>
        </p:txBody>
      </p:sp>
      <p:sp>
        <p:nvSpPr>
          <p:cNvPr id="7" name="Rectangle 6">
            <a:extLst>
              <a:ext uri="{FF2B5EF4-FFF2-40B4-BE49-F238E27FC236}">
                <a16:creationId xmlns:a16="http://schemas.microsoft.com/office/drawing/2014/main" id="{0A532E46-3248-4692-8AC1-2BAE65764D01}"/>
              </a:ext>
            </a:extLst>
          </p:cNvPr>
          <p:cNvSpPr/>
          <p:nvPr/>
        </p:nvSpPr>
        <p:spPr>
          <a:xfrm>
            <a:off x="292331" y="1377120"/>
            <a:ext cx="11607338" cy="4588436"/>
          </a:xfrm>
          <a:prstGeom prst="rect">
            <a:avLst/>
          </a:prstGeom>
        </p:spPr>
        <p:txBody>
          <a:bodyPr wrap="square">
            <a:spAutoFit/>
          </a:bodyPr>
          <a:lstStyle/>
          <a:p>
            <a:pPr marL="0" lvl="1" fontAlgn="auto">
              <a:lnSpc>
                <a:spcPct val="114000"/>
              </a:lnSpc>
              <a:spcBef>
                <a:spcPts val="0"/>
              </a:spcBef>
              <a:spcAft>
                <a:spcPts val="1200"/>
              </a:spcAft>
              <a:buClr>
                <a:srgbClr val="0070C0"/>
              </a:buClr>
              <a:defRPr/>
            </a:pPr>
            <a:r>
              <a:rPr lang="en-US" sz="2000" b="0" i="0" dirty="0">
                <a:solidFill>
                  <a:srgbClr val="000000"/>
                </a:solidFill>
                <a:effectLst/>
                <a:latin typeface="SegoeUI-Light"/>
              </a:rPr>
              <a:t>Triage implies identifying individuals with clinical features of TB among those presenting to a health facility and fast-tracking them through the waiting areas </a:t>
            </a:r>
            <a:r>
              <a:rPr lang="en-US" sz="2000" b="0" dirty="0">
                <a:solidFill>
                  <a:srgbClr val="000000"/>
                </a:solidFill>
                <a:latin typeface="SegoeUI-Light"/>
              </a:rPr>
              <a:t>for respiratory separation, clinical </a:t>
            </a:r>
            <a:r>
              <a:rPr lang="en-US" sz="2000" b="0" i="0" dirty="0">
                <a:solidFill>
                  <a:srgbClr val="000000"/>
                </a:solidFill>
                <a:effectLst/>
                <a:latin typeface="SegoeUI-Light"/>
              </a:rPr>
              <a:t>evaluation, TB tests, and provision of treatment as necessary. </a:t>
            </a:r>
          </a:p>
          <a:p>
            <a:pPr marL="0" marR="0" lvl="1" algn="l" defTabSz="914400" rtl="0" eaLnBrk="1" fontAlgn="auto" latinLnBrk="0" hangingPunct="1">
              <a:lnSpc>
                <a:spcPct val="114000"/>
              </a:lnSpc>
              <a:spcBef>
                <a:spcPts val="0"/>
              </a:spcBef>
              <a:spcAft>
                <a:spcPts val="1200"/>
              </a:spcAft>
              <a:buClr>
                <a:srgbClr val="0070C0"/>
              </a:buClr>
              <a:buSzTx/>
              <a:tabLst/>
              <a:defRPr/>
            </a:pPr>
            <a:r>
              <a:rPr lang="en-US" sz="2000" b="0" dirty="0">
                <a:solidFill>
                  <a:srgbClr val="000000"/>
                </a:solidFill>
                <a:latin typeface="SegoeUI-Light"/>
              </a:rPr>
              <a:t>Triage aims to </a:t>
            </a:r>
            <a:r>
              <a:rPr lang="en-US" sz="2000" b="0" i="0" dirty="0">
                <a:solidFill>
                  <a:srgbClr val="000000"/>
                </a:solidFill>
                <a:effectLst/>
                <a:latin typeface="SegoeUI-Light"/>
              </a:rPr>
              <a:t>minimize the time a potentially infectious individual spends in contact with other visitors or staff at the facility. By itself triage is estimated to reduce the absolute risk of TB infection by about 6% among health care workers and about 12% in non-health care workers.</a:t>
            </a:r>
          </a:p>
          <a:p>
            <a:pPr marL="0" marR="0" lvl="1" algn="l" defTabSz="914400" rtl="0" eaLnBrk="1" fontAlgn="auto" latinLnBrk="0" hangingPunct="1">
              <a:lnSpc>
                <a:spcPct val="114000"/>
              </a:lnSpc>
              <a:spcBef>
                <a:spcPts val="0"/>
              </a:spcBef>
              <a:spcAft>
                <a:spcPts val="1200"/>
              </a:spcAft>
              <a:buClr>
                <a:srgbClr val="0070C0"/>
              </a:buClr>
              <a:buSzTx/>
              <a:tabLst/>
              <a:defRPr/>
            </a:pPr>
            <a:r>
              <a:rPr kumimoji="0" lang="en-US" sz="2000" b="0" u="none" strike="noStrike" kern="1200" cap="none" spc="0" normalizeH="0" baseline="0" noProof="0" dirty="0">
                <a:ln>
                  <a:noFill/>
                </a:ln>
                <a:solidFill>
                  <a:srgbClr val="000000"/>
                </a:solidFill>
                <a:uLnTx/>
                <a:uFillTx/>
                <a:latin typeface="SegoeUI-Light"/>
                <a:ea typeface="+mn-ea"/>
                <a:cs typeface="+mn-cs"/>
              </a:rPr>
              <a:t>Checklists can be run with people presenting to health facilities to identify those with signs, symptoms or history of TB. Individuals with cough or other symptoms should be routed for quick evaluation. Use of marks by patients limits exposure to others. Staff should wear certified respirators (N95, filtering facepiece 2 [FFP2] or elastomeric) when in contact with patients who are or who may be infectious. People with HIV or other vulnerable groups should </a:t>
            </a:r>
            <a:r>
              <a:rPr lang="en-US" sz="2000" b="0" dirty="0">
                <a:solidFill>
                  <a:srgbClr val="000000"/>
                </a:solidFill>
                <a:latin typeface="SegoeUI-Light"/>
                <a:cs typeface="+mn-cs"/>
              </a:rPr>
              <a:t>receive care separate from clinic areas where patients are evaluated for TB</a:t>
            </a:r>
            <a:r>
              <a:rPr kumimoji="0" lang="en-US" sz="2000" b="0" u="none" strike="noStrike" kern="1200" cap="none" spc="0" normalizeH="0" baseline="0" noProof="0" dirty="0">
                <a:ln>
                  <a:noFill/>
                </a:ln>
                <a:solidFill>
                  <a:srgbClr val="000000"/>
                </a:solidFill>
                <a:uLnTx/>
                <a:uFillTx/>
                <a:latin typeface="SegoeUI-Light"/>
                <a:ea typeface="+mn-ea"/>
                <a:cs typeface="+mn-cs"/>
              </a:rPr>
              <a:t>. Early start of treatment if TB is diagnosed is very important.</a:t>
            </a: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2E91417C-51F9-4B2D-9E5E-F710386A0704}"/>
              </a:ext>
            </a:extLst>
          </p:cNvPr>
          <p:cNvSpPr txBox="1"/>
          <p:nvPr/>
        </p:nvSpPr>
        <p:spPr>
          <a:xfrm>
            <a:off x="167319" y="773723"/>
            <a:ext cx="11607339" cy="477054"/>
          </a:xfrm>
          <a:prstGeom prst="rect">
            <a:avLst/>
          </a:prstGeom>
          <a:noFill/>
        </p:spPr>
        <p:txBody>
          <a:bodyPr wrap="square">
            <a:spAutoFit/>
          </a:bodyPr>
          <a:lstStyle/>
          <a:p>
            <a:r>
              <a:rPr lang="en-US" sz="2500" b="0" i="1" dirty="0">
                <a:solidFill>
                  <a:srgbClr val="FF0000"/>
                </a:solidFill>
                <a:effectLst/>
                <a:latin typeface="-apple-system"/>
              </a:rPr>
              <a:t>What is triage in the context of TB IPC?</a:t>
            </a:r>
            <a:endParaRPr lang="en-GB" sz="2500" i="1" dirty="0">
              <a:solidFill>
                <a:srgbClr val="FF0000"/>
              </a:solidFill>
            </a:endParaRPr>
          </a:p>
        </p:txBody>
      </p:sp>
    </p:spTree>
    <p:extLst>
      <p:ext uri="{BB962C8B-B14F-4D97-AF65-F5344CB8AC3E}">
        <p14:creationId xmlns:p14="http://schemas.microsoft.com/office/powerpoint/2010/main" val="407578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Operational handbook : Frequently asked questions (3)</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16</a:t>
            </a:fld>
            <a:endParaRPr lang="en-GB" dirty="0"/>
          </a:p>
        </p:txBody>
      </p:sp>
      <p:graphicFrame>
        <p:nvGraphicFramePr>
          <p:cNvPr id="13" name="Table 13">
            <a:extLst>
              <a:ext uri="{FF2B5EF4-FFF2-40B4-BE49-F238E27FC236}">
                <a16:creationId xmlns:a16="http://schemas.microsoft.com/office/drawing/2014/main" id="{19F03038-417A-D46F-BFF1-1A99A06F3595}"/>
              </a:ext>
            </a:extLst>
          </p:cNvPr>
          <p:cNvGraphicFramePr>
            <a:graphicFrameLocks noGrp="1"/>
          </p:cNvGraphicFramePr>
          <p:nvPr>
            <p:extLst>
              <p:ext uri="{D42A27DB-BD31-4B8C-83A1-F6EECF244321}">
                <p14:modId xmlns:p14="http://schemas.microsoft.com/office/powerpoint/2010/main" val="532328947"/>
              </p:ext>
            </p:extLst>
          </p:nvPr>
        </p:nvGraphicFramePr>
        <p:xfrm>
          <a:off x="264692" y="1250777"/>
          <a:ext cx="11509966" cy="4998720"/>
        </p:xfrm>
        <a:graphic>
          <a:graphicData uri="http://schemas.openxmlformats.org/drawingml/2006/table">
            <a:tbl>
              <a:tblPr firstRow="1" bandRow="1">
                <a:tableStyleId>{5C22544A-7EE6-4342-B048-85BDC9FD1C3A}</a:tableStyleId>
              </a:tblPr>
              <a:tblGrid>
                <a:gridCol w="1919067">
                  <a:extLst>
                    <a:ext uri="{9D8B030D-6E8A-4147-A177-3AD203B41FA5}">
                      <a16:colId xmlns:a16="http://schemas.microsoft.com/office/drawing/2014/main" val="3971256488"/>
                    </a:ext>
                  </a:extLst>
                </a:gridCol>
                <a:gridCol w="3146229">
                  <a:extLst>
                    <a:ext uri="{9D8B030D-6E8A-4147-A177-3AD203B41FA5}">
                      <a16:colId xmlns:a16="http://schemas.microsoft.com/office/drawing/2014/main" val="3574316251"/>
                    </a:ext>
                  </a:extLst>
                </a:gridCol>
                <a:gridCol w="3597443">
                  <a:extLst>
                    <a:ext uri="{9D8B030D-6E8A-4147-A177-3AD203B41FA5}">
                      <a16:colId xmlns:a16="http://schemas.microsoft.com/office/drawing/2014/main" val="2457812494"/>
                    </a:ext>
                  </a:extLst>
                </a:gridCol>
                <a:gridCol w="2847227">
                  <a:extLst>
                    <a:ext uri="{9D8B030D-6E8A-4147-A177-3AD203B41FA5}">
                      <a16:colId xmlns:a16="http://schemas.microsoft.com/office/drawing/2014/main" val="3277935691"/>
                    </a:ext>
                  </a:extLst>
                </a:gridCol>
              </a:tblGrid>
              <a:tr h="370840">
                <a:tc>
                  <a:txBody>
                    <a:bodyPr/>
                    <a:lstStyle/>
                    <a:p>
                      <a:br>
                        <a:rPr lang="fr-FR" sz="1600" dirty="0">
                          <a:solidFill>
                            <a:schemeClr val="tx1"/>
                          </a:solidFill>
                          <a:latin typeface="Calibri" panose="020F0502020204030204" pitchFamily="34" charset="0"/>
                          <a:cs typeface="Calibri" panose="020F0502020204030204" pitchFamily="34" charset="0"/>
                        </a:rPr>
                      </a:br>
                      <a:endParaRPr lang="en-GB" sz="16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000" b="1" i="0" kern="1200" dirty="0" err="1">
                          <a:solidFill>
                            <a:schemeClr val="tx1"/>
                          </a:solidFill>
                          <a:effectLst/>
                          <a:latin typeface="Calibri" panose="020F0502020204030204" pitchFamily="34" charset="0"/>
                          <a:ea typeface="+mn-ea"/>
                          <a:cs typeface="Calibri" panose="020F0502020204030204" pitchFamily="34" charset="0"/>
                        </a:rPr>
                        <a:t>Mechanical</a:t>
                      </a:r>
                      <a:br>
                        <a:rPr lang="fr-FR" sz="2000" b="1" i="0" kern="1200" dirty="0">
                          <a:solidFill>
                            <a:schemeClr val="tx1"/>
                          </a:solidFill>
                          <a:effectLst/>
                          <a:latin typeface="Calibri" panose="020F0502020204030204" pitchFamily="34" charset="0"/>
                          <a:ea typeface="+mn-ea"/>
                          <a:cs typeface="Calibri" panose="020F0502020204030204" pitchFamily="34" charset="0"/>
                        </a:rPr>
                      </a:br>
                      <a:r>
                        <a:rPr lang="fr-FR" sz="2000" b="1" i="0" kern="1200" dirty="0">
                          <a:solidFill>
                            <a:schemeClr val="tx1"/>
                          </a:solidFill>
                          <a:effectLst/>
                          <a:latin typeface="Calibri" panose="020F0502020204030204" pitchFamily="34" charset="0"/>
                          <a:ea typeface="+mn-ea"/>
                          <a:cs typeface="Calibri" panose="020F0502020204030204" pitchFamily="34" charset="0"/>
                        </a:rPr>
                        <a:t>ventilation</a:t>
                      </a:r>
                      <a:endParaRPr lang="en-GB" sz="2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000" b="1" i="0" kern="1200" dirty="0">
                          <a:solidFill>
                            <a:schemeClr val="tx1"/>
                          </a:solidFill>
                          <a:effectLst/>
                          <a:latin typeface="Calibri" panose="020F0502020204030204" pitchFamily="34" charset="0"/>
                          <a:ea typeface="+mn-ea"/>
                          <a:cs typeface="Calibri" panose="020F0502020204030204" pitchFamily="34" charset="0"/>
                        </a:rPr>
                        <a:t>Natural ventilation </a:t>
                      </a:r>
                      <a:endParaRPr lang="en-GB" sz="2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2000" b="1" i="0" kern="1200" dirty="0" err="1">
                          <a:solidFill>
                            <a:schemeClr val="tx1"/>
                          </a:solidFill>
                          <a:effectLst/>
                          <a:latin typeface="Calibri" panose="020F0502020204030204" pitchFamily="34" charset="0"/>
                          <a:ea typeface="+mn-ea"/>
                          <a:cs typeface="Calibri" panose="020F0502020204030204" pitchFamily="34" charset="0"/>
                        </a:rPr>
                        <a:t>Hybrid</a:t>
                      </a:r>
                      <a:r>
                        <a:rPr lang="fr-FR" sz="2000" b="1" i="0" kern="1200" dirty="0">
                          <a:solidFill>
                            <a:schemeClr val="tx1"/>
                          </a:solidFill>
                          <a:effectLst/>
                          <a:latin typeface="Calibri" panose="020F0502020204030204" pitchFamily="34" charset="0"/>
                          <a:ea typeface="+mn-ea"/>
                          <a:cs typeface="Calibri" panose="020F0502020204030204" pitchFamily="34" charset="0"/>
                        </a:rPr>
                        <a:t> (mixed mode) ventilation</a:t>
                      </a:r>
                      <a:r>
                        <a:rPr lang="fr-FR" sz="2000" dirty="0">
                          <a:solidFill>
                            <a:schemeClr val="tx1"/>
                          </a:solidFill>
                          <a:latin typeface="Calibri" panose="020F0502020204030204" pitchFamily="34" charset="0"/>
                          <a:cs typeface="Calibri" panose="020F0502020204030204" pitchFamily="34" charset="0"/>
                        </a:rPr>
                        <a:t> </a:t>
                      </a:r>
                      <a:endParaRPr lang="en-GB" sz="2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628301"/>
                  </a:ext>
                </a:extLst>
              </a:tr>
              <a:tr h="370840">
                <a:tc>
                  <a:txBody>
                    <a:bodyPr/>
                    <a:lstStyle/>
                    <a:p>
                      <a:r>
                        <a:rPr lang="en-US" sz="2000" b="1" dirty="0">
                          <a:latin typeface="Calibri" panose="020F0502020204030204" pitchFamily="34" charset="0"/>
                          <a:cs typeface="Calibri" panose="020F0502020204030204" pitchFamily="34" charset="0"/>
                        </a:rPr>
                        <a:t>Advantages</a:t>
                      </a:r>
                      <a:endParaRPr lang="en-GB"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Suitable for all climates and weather</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Suitable for warm and temperate climates</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Suitable for most climates and weather</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833376"/>
                  </a:ext>
                </a:extLst>
              </a:tr>
              <a:tr h="370840">
                <a:tc>
                  <a:txBody>
                    <a:bodyPr/>
                    <a:lstStyle/>
                    <a:p>
                      <a:endParaRPr lang="en-GB"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More controlled and comfortable environment</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Lower capital, operational, maintenance costs for simple implementations</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Energy saving, relative to mechanical ventilation</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243222"/>
                  </a:ext>
                </a:extLst>
              </a:tr>
              <a:tr h="370840">
                <a:tc>
                  <a:txBody>
                    <a:bodyPr/>
                    <a:lstStyle/>
                    <a:p>
                      <a:endParaRPr lang="en-GB"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Occupants have limited control to affect ventilation</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Capable of achieving very high ventilation rates</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i="0" dirty="0">
                          <a:solidFill>
                            <a:srgbClr val="000000"/>
                          </a:solidFill>
                          <a:effectLst/>
                          <a:latin typeface="Calibri" panose="020F0502020204030204" pitchFamily="34" charset="0"/>
                          <a:cs typeface="Calibri" panose="020F0502020204030204" pitchFamily="34" charset="0"/>
                        </a:rPr>
                        <a:t>More flexible</a:t>
                      </a:r>
                      <a:endParaRPr lang="en-GB"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4830467"/>
                  </a:ext>
                </a:extLst>
              </a:tr>
              <a:tr h="370840">
                <a:tc>
                  <a:txBody>
                    <a:bodyPr/>
                    <a:lstStyle/>
                    <a:p>
                      <a:r>
                        <a:rPr lang="en-US" sz="2000" b="1" dirty="0">
                          <a:latin typeface="Calibri" panose="020F0502020204030204" pitchFamily="34" charset="0"/>
                          <a:cs typeface="Calibri" panose="020F0502020204030204" pitchFamily="34" charset="0"/>
                        </a:rPr>
                        <a:t>Disadvantages</a:t>
                      </a:r>
                      <a:endParaRPr lang="en-GB"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Expensive to install and maintain</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Easily affected by outdoor climate and occupant’s behavior</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May be more costly or difficult to design</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0544649"/>
                  </a:ext>
                </a:extLst>
              </a:tr>
              <a:tr h="370840">
                <a:tc>
                  <a:txBody>
                    <a:bodyPr/>
                    <a:lstStyle/>
                    <a:p>
                      <a:endParaRPr lang="en-GB"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Can fail to deliver required ventilation rates through faulty design, maintenance or operation</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May be difficult to plan, design, and predict performance</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8682849"/>
                  </a:ext>
                </a:extLst>
              </a:tr>
              <a:tr h="370840">
                <a:tc>
                  <a:txBody>
                    <a:bodyPr/>
                    <a:lstStyle/>
                    <a:p>
                      <a:endParaRPr lang="en-GB"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0" i="0">
                          <a:solidFill>
                            <a:srgbClr val="000000"/>
                          </a:solidFill>
                          <a:effectLst/>
                          <a:latin typeface="Calibri" panose="020F0502020204030204" pitchFamily="34" charset="0"/>
                          <a:cs typeface="Calibri" panose="020F0502020204030204" pitchFamily="34" charset="0"/>
                        </a:rPr>
                        <a:t>Noise from equipment </a:t>
                      </a:r>
                      <a:endParaRPr lang="en-GB" sz="160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i="0" dirty="0">
                          <a:solidFill>
                            <a:srgbClr val="000000"/>
                          </a:solidFill>
                          <a:effectLst/>
                          <a:latin typeface="Calibri" panose="020F0502020204030204" pitchFamily="34" charset="0"/>
                          <a:cs typeface="Calibri" panose="020F0502020204030204" pitchFamily="34" charset="0"/>
                        </a:rPr>
                        <a:t>Reduced comfort level of occupants in extreme weather</a:t>
                      </a:r>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594281"/>
                  </a:ext>
                </a:extLst>
              </a:tr>
              <a:tr h="370840">
                <a:tc>
                  <a:txBody>
                    <a:bodyPr/>
                    <a:lstStyle/>
                    <a:p>
                      <a:endParaRPr lang="en-GB"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00000"/>
                          </a:solidFill>
                          <a:effectLst/>
                          <a:latin typeface="Calibri" panose="020F0502020204030204" pitchFamily="34" charset="0"/>
                          <a:cs typeface="Calibri" panose="020F0502020204030204" pitchFamily="34" charset="0"/>
                        </a:rPr>
                        <a:t>Cannot achieve directional control of airflow, if required</a:t>
                      </a:r>
                      <a:endParaRPr lang="en-GB"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116690"/>
                  </a:ext>
                </a:extLst>
              </a:tr>
            </a:tbl>
          </a:graphicData>
        </a:graphic>
      </p:graphicFrame>
      <p:sp>
        <p:nvSpPr>
          <p:cNvPr id="4" name="TextBox 3">
            <a:extLst>
              <a:ext uri="{FF2B5EF4-FFF2-40B4-BE49-F238E27FC236}">
                <a16:creationId xmlns:a16="http://schemas.microsoft.com/office/drawing/2014/main" id="{F9A10A0C-7A6D-B5BE-984A-2BE1F19CFC1F}"/>
              </a:ext>
            </a:extLst>
          </p:cNvPr>
          <p:cNvSpPr txBox="1"/>
          <p:nvPr/>
        </p:nvSpPr>
        <p:spPr>
          <a:xfrm>
            <a:off x="0" y="728309"/>
            <a:ext cx="11607339" cy="477054"/>
          </a:xfrm>
          <a:prstGeom prst="rect">
            <a:avLst/>
          </a:prstGeom>
          <a:noFill/>
        </p:spPr>
        <p:txBody>
          <a:bodyPr wrap="square">
            <a:spAutoFit/>
          </a:bodyPr>
          <a:lstStyle/>
          <a:p>
            <a:r>
              <a:rPr lang="en-US" sz="2500" b="0" i="1" dirty="0">
                <a:solidFill>
                  <a:srgbClr val="FF0000"/>
                </a:solidFill>
                <a:effectLst/>
                <a:latin typeface="-apple-system"/>
              </a:rPr>
              <a:t>What are the advantages and disadvantages of different types of room ventilation?</a:t>
            </a:r>
            <a:endParaRPr lang="en-GB" sz="2500" i="1" dirty="0">
              <a:solidFill>
                <a:srgbClr val="FF0000"/>
              </a:solidFill>
            </a:endParaRPr>
          </a:p>
        </p:txBody>
      </p:sp>
    </p:spTree>
    <p:extLst>
      <p:ext uri="{BB962C8B-B14F-4D97-AF65-F5344CB8AC3E}">
        <p14:creationId xmlns:p14="http://schemas.microsoft.com/office/powerpoint/2010/main" val="335746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Operational handbook : Frequently asked questions (4)</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17</a:t>
            </a:fld>
            <a:endParaRPr lang="en-GB" dirty="0"/>
          </a:p>
        </p:txBody>
      </p:sp>
      <p:pic>
        <p:nvPicPr>
          <p:cNvPr id="5" name="Picture 4">
            <a:extLst>
              <a:ext uri="{FF2B5EF4-FFF2-40B4-BE49-F238E27FC236}">
                <a16:creationId xmlns:a16="http://schemas.microsoft.com/office/drawing/2014/main" id="{88CFBD8F-2F4B-302F-9C54-B332E11B1A58}"/>
              </a:ext>
            </a:extLst>
          </p:cNvPr>
          <p:cNvPicPr>
            <a:picLocks noChangeAspect="1"/>
          </p:cNvPicPr>
          <p:nvPr/>
        </p:nvPicPr>
        <p:blipFill>
          <a:blip r:embed="rId3"/>
          <a:stretch>
            <a:fillRect/>
          </a:stretch>
        </p:blipFill>
        <p:spPr>
          <a:xfrm>
            <a:off x="1111693" y="1208242"/>
            <a:ext cx="9084054" cy="2787421"/>
          </a:xfrm>
          <a:prstGeom prst="rect">
            <a:avLst/>
          </a:prstGeom>
        </p:spPr>
      </p:pic>
      <p:sp>
        <p:nvSpPr>
          <p:cNvPr id="9" name="TextBox 8">
            <a:extLst>
              <a:ext uri="{FF2B5EF4-FFF2-40B4-BE49-F238E27FC236}">
                <a16:creationId xmlns:a16="http://schemas.microsoft.com/office/drawing/2014/main" id="{13AF5616-244C-4208-F917-C9BA4E02450C}"/>
              </a:ext>
            </a:extLst>
          </p:cNvPr>
          <p:cNvSpPr txBox="1"/>
          <p:nvPr/>
        </p:nvSpPr>
        <p:spPr>
          <a:xfrm>
            <a:off x="7739828" y="3667466"/>
            <a:ext cx="2958812" cy="338554"/>
          </a:xfrm>
          <a:prstGeom prst="rect">
            <a:avLst/>
          </a:prstGeom>
          <a:noFill/>
        </p:spPr>
        <p:txBody>
          <a:bodyPr wrap="square">
            <a:spAutoFit/>
          </a:bodyPr>
          <a:lstStyle/>
          <a:p>
            <a:pPr algn="r"/>
            <a:r>
              <a:rPr lang="en-US" sz="1600" b="0" i="1" dirty="0">
                <a:solidFill>
                  <a:srgbClr val="000000"/>
                </a:solidFill>
                <a:effectLst/>
                <a:latin typeface="Calibri" panose="020F0502020204030204" pitchFamily="34" charset="0"/>
                <a:cs typeface="Calibri" panose="020F0502020204030204" pitchFamily="34" charset="0"/>
              </a:rPr>
              <a:t>Source</a:t>
            </a:r>
            <a:r>
              <a:rPr lang="en-US" sz="1600" b="0" i="0" dirty="0">
                <a:solidFill>
                  <a:srgbClr val="000000"/>
                </a:solidFill>
                <a:effectLst/>
                <a:latin typeface="Calibri" panose="020F0502020204030204" pitchFamily="34" charset="0"/>
                <a:cs typeface="Calibri" panose="020F0502020204030204" pitchFamily="34" charset="0"/>
              </a:rPr>
              <a:t>: Stop TB Partnership</a:t>
            </a:r>
            <a:endParaRPr lang="en-GB" sz="16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7317D81-EA4A-4225-DDFE-BB5445390638}"/>
              </a:ext>
            </a:extLst>
          </p:cNvPr>
          <p:cNvSpPr txBox="1"/>
          <p:nvPr/>
        </p:nvSpPr>
        <p:spPr>
          <a:xfrm>
            <a:off x="167319" y="773723"/>
            <a:ext cx="11607339" cy="477054"/>
          </a:xfrm>
          <a:prstGeom prst="rect">
            <a:avLst/>
          </a:prstGeom>
          <a:noFill/>
        </p:spPr>
        <p:txBody>
          <a:bodyPr wrap="square">
            <a:spAutoFit/>
          </a:bodyPr>
          <a:lstStyle/>
          <a:p>
            <a:r>
              <a:rPr lang="en-US" sz="2500" b="0" i="1" dirty="0">
                <a:solidFill>
                  <a:srgbClr val="FF0000"/>
                </a:solidFill>
                <a:latin typeface="-apple-system"/>
              </a:rPr>
              <a:t>How to position patients with respect to room </a:t>
            </a:r>
            <a:r>
              <a:rPr lang="en-US" sz="2500" b="0" i="1" dirty="0">
                <a:solidFill>
                  <a:srgbClr val="FF0000"/>
                </a:solidFill>
                <a:effectLst/>
                <a:latin typeface="-apple-system"/>
              </a:rPr>
              <a:t>ventilation</a:t>
            </a:r>
            <a:endParaRPr lang="en-GB" sz="2500" i="1" dirty="0">
              <a:solidFill>
                <a:srgbClr val="FF0000"/>
              </a:solidFill>
            </a:endParaRPr>
          </a:p>
        </p:txBody>
      </p:sp>
      <p:pic>
        <p:nvPicPr>
          <p:cNvPr id="12" name="Picture 11">
            <a:extLst>
              <a:ext uri="{FF2B5EF4-FFF2-40B4-BE49-F238E27FC236}">
                <a16:creationId xmlns:a16="http://schemas.microsoft.com/office/drawing/2014/main" id="{D1235965-56C0-7AB3-DD80-FA04CAF1D6D6}"/>
              </a:ext>
            </a:extLst>
          </p:cNvPr>
          <p:cNvPicPr>
            <a:picLocks noChangeAspect="1"/>
          </p:cNvPicPr>
          <p:nvPr/>
        </p:nvPicPr>
        <p:blipFill rotWithShape="1">
          <a:blip r:embed="rId4"/>
          <a:srcRect t="7277"/>
          <a:stretch/>
        </p:blipFill>
        <p:spPr>
          <a:xfrm>
            <a:off x="265635" y="4057910"/>
            <a:ext cx="8181109" cy="2332810"/>
          </a:xfrm>
          <a:prstGeom prst="rect">
            <a:avLst/>
          </a:prstGeom>
        </p:spPr>
      </p:pic>
      <p:cxnSp>
        <p:nvCxnSpPr>
          <p:cNvPr id="14" name="Straight Connector 13">
            <a:extLst>
              <a:ext uri="{FF2B5EF4-FFF2-40B4-BE49-F238E27FC236}">
                <a16:creationId xmlns:a16="http://schemas.microsoft.com/office/drawing/2014/main" id="{C8973CA3-C192-B211-E0A7-DD9837BDADFA}"/>
              </a:ext>
            </a:extLst>
          </p:cNvPr>
          <p:cNvCxnSpPr/>
          <p:nvPr/>
        </p:nvCxnSpPr>
        <p:spPr>
          <a:xfrm>
            <a:off x="167319" y="4016412"/>
            <a:ext cx="1185736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5D69DB-8DE5-0FAA-B161-9533D8818E6B}"/>
              </a:ext>
            </a:extLst>
          </p:cNvPr>
          <p:cNvSpPr txBox="1"/>
          <p:nvPr/>
        </p:nvSpPr>
        <p:spPr>
          <a:xfrm>
            <a:off x="85773" y="4026804"/>
            <a:ext cx="1797380" cy="338554"/>
          </a:xfrm>
          <a:prstGeom prst="rect">
            <a:avLst/>
          </a:prstGeom>
          <a:noFill/>
        </p:spPr>
        <p:txBody>
          <a:bodyPr wrap="square">
            <a:spAutoFit/>
          </a:bodyPr>
          <a:lstStyle/>
          <a:p>
            <a:r>
              <a:rPr lang="en-US" sz="1600" b="0" i="1" dirty="0">
                <a:solidFill>
                  <a:srgbClr val="000000"/>
                </a:solidFill>
                <a:effectLst/>
                <a:latin typeface="Calibri" panose="020F0502020204030204" pitchFamily="34" charset="0"/>
                <a:cs typeface="Calibri" panose="020F0502020204030204" pitchFamily="34" charset="0"/>
              </a:rPr>
              <a:t>Source</a:t>
            </a:r>
            <a:r>
              <a:rPr lang="en-US" sz="1600" b="0" i="0" dirty="0">
                <a:solidFill>
                  <a:srgbClr val="000000"/>
                </a:solidFill>
                <a:effectLst/>
                <a:latin typeface="Calibri" panose="020F0502020204030204" pitchFamily="34" charset="0"/>
                <a:cs typeface="Calibri" panose="020F0502020204030204" pitchFamily="34" charset="0"/>
              </a:rPr>
              <a:t>: P Jensen</a:t>
            </a:r>
            <a:endParaRPr lang="en-GB" sz="16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0C3DF6AA-2DC6-A00D-6AA3-27BF898E4390}"/>
              </a:ext>
            </a:extLst>
          </p:cNvPr>
          <p:cNvPicPr>
            <a:picLocks noChangeAspect="1"/>
          </p:cNvPicPr>
          <p:nvPr/>
        </p:nvPicPr>
        <p:blipFill>
          <a:blip r:embed="rId5"/>
          <a:stretch>
            <a:fillRect/>
          </a:stretch>
        </p:blipFill>
        <p:spPr>
          <a:xfrm>
            <a:off x="8591376" y="4620231"/>
            <a:ext cx="2652081" cy="1765866"/>
          </a:xfrm>
          <a:prstGeom prst="rect">
            <a:avLst/>
          </a:prstGeom>
        </p:spPr>
      </p:pic>
      <p:cxnSp>
        <p:nvCxnSpPr>
          <p:cNvPr id="19" name="Straight Connector 18">
            <a:extLst>
              <a:ext uri="{FF2B5EF4-FFF2-40B4-BE49-F238E27FC236}">
                <a16:creationId xmlns:a16="http://schemas.microsoft.com/office/drawing/2014/main" id="{17184E7D-30BD-DB5C-8762-E91CE6D7468B}"/>
              </a:ext>
            </a:extLst>
          </p:cNvPr>
          <p:cNvCxnSpPr>
            <a:cxnSpLocks/>
          </p:cNvCxnSpPr>
          <p:nvPr/>
        </p:nvCxnSpPr>
        <p:spPr>
          <a:xfrm>
            <a:off x="8446744" y="4057910"/>
            <a:ext cx="0" cy="2623445"/>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598B9A8-F383-5F76-5DE7-350E3054EBDD}"/>
              </a:ext>
            </a:extLst>
          </p:cNvPr>
          <p:cNvSpPr txBox="1"/>
          <p:nvPr/>
        </p:nvSpPr>
        <p:spPr>
          <a:xfrm>
            <a:off x="9580417" y="4089528"/>
            <a:ext cx="2183849" cy="861774"/>
          </a:xfrm>
          <a:prstGeom prst="rect">
            <a:avLst/>
          </a:prstGeom>
          <a:noFill/>
        </p:spPr>
        <p:txBody>
          <a:bodyPr wrap="square">
            <a:spAutoFit/>
          </a:bodyPr>
          <a:lstStyle/>
          <a:p>
            <a:pPr algn="r"/>
            <a:r>
              <a:rPr lang="en-US" sz="2400" b="0" i="1" dirty="0">
                <a:solidFill>
                  <a:srgbClr val="FF0000"/>
                </a:solidFill>
                <a:latin typeface="-apple-system"/>
              </a:rPr>
              <a:t>Turbine-driven ventilation</a:t>
            </a:r>
            <a:endParaRPr lang="en-GB" sz="2400" b="0" i="1" dirty="0">
              <a:solidFill>
                <a:srgbClr val="FF0000"/>
              </a:solidFill>
              <a:latin typeface="-apple-system"/>
            </a:endParaRPr>
          </a:p>
        </p:txBody>
      </p:sp>
      <p:sp>
        <p:nvSpPr>
          <p:cNvPr id="25" name="TextBox 24">
            <a:extLst>
              <a:ext uri="{FF2B5EF4-FFF2-40B4-BE49-F238E27FC236}">
                <a16:creationId xmlns:a16="http://schemas.microsoft.com/office/drawing/2014/main" id="{D0257AC1-6907-5595-31C5-22C01B1E9248}"/>
              </a:ext>
            </a:extLst>
          </p:cNvPr>
          <p:cNvSpPr txBox="1"/>
          <p:nvPr/>
        </p:nvSpPr>
        <p:spPr>
          <a:xfrm>
            <a:off x="238173" y="4179204"/>
            <a:ext cx="1797380" cy="338554"/>
          </a:xfrm>
          <a:prstGeom prst="rect">
            <a:avLst/>
          </a:prstGeom>
          <a:noFill/>
        </p:spPr>
        <p:txBody>
          <a:bodyPr wrap="square">
            <a:spAutoFit/>
          </a:bodyPr>
          <a:lstStyle/>
          <a:p>
            <a:r>
              <a:rPr lang="en-US" sz="1600" b="0" i="1" dirty="0">
                <a:solidFill>
                  <a:srgbClr val="000000"/>
                </a:solidFill>
                <a:effectLst/>
                <a:latin typeface="Calibri" panose="020F0502020204030204" pitchFamily="34" charset="0"/>
                <a:cs typeface="Calibri" panose="020F0502020204030204" pitchFamily="34" charset="0"/>
              </a:rPr>
              <a:t>Source</a:t>
            </a:r>
            <a:r>
              <a:rPr lang="en-US" sz="1600" b="0" i="0" dirty="0">
                <a:solidFill>
                  <a:srgbClr val="000000"/>
                </a:solidFill>
                <a:effectLst/>
                <a:latin typeface="Calibri" panose="020F0502020204030204" pitchFamily="34" charset="0"/>
                <a:cs typeface="Calibri" panose="020F0502020204030204" pitchFamily="34" charset="0"/>
              </a:rPr>
              <a:t>: P Jensen</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216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Operational handbook : Frequently asked questions (5)</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18</a:t>
            </a:fld>
            <a:endParaRPr lang="en-GB" dirty="0"/>
          </a:p>
        </p:txBody>
      </p:sp>
      <p:sp>
        <p:nvSpPr>
          <p:cNvPr id="7" name="Rectangle 6">
            <a:extLst>
              <a:ext uri="{FF2B5EF4-FFF2-40B4-BE49-F238E27FC236}">
                <a16:creationId xmlns:a16="http://schemas.microsoft.com/office/drawing/2014/main" id="{0A532E46-3248-4692-8AC1-2BAE65764D01}"/>
              </a:ext>
            </a:extLst>
          </p:cNvPr>
          <p:cNvSpPr/>
          <p:nvPr/>
        </p:nvSpPr>
        <p:spPr>
          <a:xfrm>
            <a:off x="263352" y="1434223"/>
            <a:ext cx="11511306" cy="4777398"/>
          </a:xfrm>
          <a:prstGeom prst="rect">
            <a:avLst/>
          </a:prstGeom>
        </p:spPr>
        <p:txBody>
          <a:bodyPr wrap="square">
            <a:spAutoFit/>
          </a:bodyPr>
          <a:lstStyle/>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lang="en-US" sz="2200" b="0" dirty="0">
                <a:solidFill>
                  <a:schemeClr val="tx1"/>
                </a:solidFill>
                <a:latin typeface="Calibri"/>
                <a:cs typeface="+mn-cs"/>
              </a:rPr>
              <a:t>G</a:t>
            </a:r>
            <a:r>
              <a:rPr kumimoji="0" lang="en-US" sz="2200" b="0" i="0" u="none" strike="noStrike" kern="1200" cap="none" spc="0" normalizeH="0" baseline="0" noProof="0" dirty="0" err="1">
                <a:ln>
                  <a:noFill/>
                </a:ln>
                <a:solidFill>
                  <a:schemeClr val="tx1"/>
                </a:solidFill>
                <a:effectLst/>
                <a:uLnTx/>
                <a:uFillTx/>
                <a:latin typeface="Calibri"/>
                <a:ea typeface="+mn-ea"/>
                <a:cs typeface="+mn-cs"/>
              </a:rPr>
              <a:t>ermicidal</a:t>
            </a:r>
            <a:r>
              <a:rPr kumimoji="0" lang="en-US" sz="2200" b="0" i="0" u="none" strike="noStrike" kern="1200" cap="none" spc="0" normalizeH="0" baseline="0" noProof="0" dirty="0">
                <a:ln>
                  <a:noFill/>
                </a:ln>
                <a:solidFill>
                  <a:schemeClr val="tx1"/>
                </a:solidFill>
                <a:effectLst/>
                <a:uLnTx/>
                <a:uFillTx/>
                <a:latin typeface="Calibri"/>
                <a:ea typeface="+mn-ea"/>
                <a:cs typeface="+mn-cs"/>
              </a:rPr>
              <a:t> ultraviolet light (GUV) is one of the environmental controls that can reduce the concentration of infectious particles in the air </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lang="en-US" sz="2200" b="0" dirty="0">
                <a:solidFill>
                  <a:schemeClr val="tx1"/>
                </a:solidFill>
                <a:latin typeface="Calibri"/>
                <a:cs typeface="+mn-cs"/>
              </a:rPr>
              <a:t>Upper-room GUV aims to create a disinfection zone above the people occupying a room. They kill or inactivate any airborne pathogens that pass through the disinfection zone and thus reduce the risk of airborne infection. Upper-room GUVs can be an add-on to ventilation strategies in high-risk areas, particularly where unidentified infectious patients may be present </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lang="en-US" sz="2200" b="0" dirty="0">
                <a:solidFill>
                  <a:schemeClr val="tx1"/>
                </a:solidFill>
                <a:latin typeface="Calibri"/>
                <a:cs typeface="+mn-cs"/>
              </a:rPr>
              <a:t>The need for </a:t>
            </a:r>
            <a:r>
              <a:rPr kumimoji="0" lang="en-US" sz="2200" b="0" i="0" u="none" strike="noStrike" kern="1200" cap="none" spc="0" normalizeH="0" baseline="0" noProof="0" dirty="0">
                <a:ln>
                  <a:noFill/>
                </a:ln>
                <a:solidFill>
                  <a:schemeClr val="tx1"/>
                </a:solidFill>
                <a:effectLst/>
                <a:uLnTx/>
                <a:uFillTx/>
                <a:latin typeface="Calibri"/>
                <a:ea typeface="+mn-ea"/>
                <a:cs typeface="+mn-cs"/>
              </a:rPr>
              <a:t>technical capacity and funding for installation and maintenance may limit the implementation of GUV on low resource settings to places with the highest risk of TB transmission</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tx1"/>
                </a:solidFill>
                <a:effectLst/>
                <a:uLnTx/>
                <a:uFillTx/>
                <a:latin typeface="Calibri"/>
                <a:ea typeface="+mn-ea"/>
                <a:cs typeface="+mn-cs"/>
              </a:rPr>
              <a:t>GUV should be part of the package of IPC interventions, not a standalone intervention. Their use could impart a false sense of security if </a:t>
            </a:r>
            <a:r>
              <a:rPr kumimoji="0" lang="en-US" sz="2200" b="0" i="0" u="none" strike="noStrike" kern="1200" cap="none" spc="0" normalizeH="0" baseline="0" noProof="0">
                <a:ln>
                  <a:noFill/>
                </a:ln>
                <a:solidFill>
                  <a:schemeClr val="tx1"/>
                </a:solidFill>
                <a:effectLst/>
                <a:uLnTx/>
                <a:uFillTx/>
                <a:latin typeface="Calibri"/>
                <a:ea typeface="+mn-ea"/>
                <a:cs typeface="+mn-cs"/>
              </a:rPr>
              <a:t>other critical measures </a:t>
            </a:r>
            <a:r>
              <a:rPr kumimoji="0" lang="en-US" sz="2200" b="0" i="0" u="none" strike="noStrike" kern="1200" cap="none" spc="0" normalizeH="0" baseline="0" noProof="0" dirty="0">
                <a:ln>
                  <a:noFill/>
                </a:ln>
                <a:solidFill>
                  <a:schemeClr val="tx1"/>
                </a:solidFill>
                <a:effectLst/>
                <a:uLnTx/>
                <a:uFillTx/>
                <a:latin typeface="Calibri"/>
                <a:ea typeface="+mn-ea"/>
                <a:cs typeface="+mn-cs"/>
              </a:rPr>
              <a:t>are lacking</a:t>
            </a:r>
            <a:endParaRPr kumimoji="0" lang="en-GB" sz="2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34C156D4-51B4-4292-9B7E-CFB8B6291A6A}"/>
              </a:ext>
            </a:extLst>
          </p:cNvPr>
          <p:cNvSpPr txBox="1"/>
          <p:nvPr/>
        </p:nvSpPr>
        <p:spPr>
          <a:xfrm>
            <a:off x="167319" y="773723"/>
            <a:ext cx="11607339" cy="477054"/>
          </a:xfrm>
          <a:prstGeom prst="rect">
            <a:avLst/>
          </a:prstGeom>
          <a:noFill/>
        </p:spPr>
        <p:txBody>
          <a:bodyPr wrap="square">
            <a:spAutoFit/>
          </a:bodyPr>
          <a:lstStyle/>
          <a:p>
            <a:r>
              <a:rPr lang="en-US" sz="2500" b="0" i="1" dirty="0">
                <a:solidFill>
                  <a:srgbClr val="FF0000"/>
                </a:solidFill>
                <a:effectLst/>
                <a:latin typeface="-apple-system"/>
              </a:rPr>
              <a:t>Do you need UV lamps for effective TB IPC?</a:t>
            </a:r>
            <a:endParaRPr lang="en-GB" sz="2500" i="1" dirty="0">
              <a:solidFill>
                <a:srgbClr val="FF0000"/>
              </a:solidFill>
            </a:endParaRPr>
          </a:p>
        </p:txBody>
      </p:sp>
    </p:spTree>
    <p:extLst>
      <p:ext uri="{BB962C8B-B14F-4D97-AF65-F5344CB8AC3E}">
        <p14:creationId xmlns:p14="http://schemas.microsoft.com/office/powerpoint/2010/main" val="14905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Overview of guidelines</a:t>
            </a:r>
          </a:p>
        </p:txBody>
      </p:sp>
      <p:sp>
        <p:nvSpPr>
          <p:cNvPr id="8" name="TextBox 7">
            <a:extLst>
              <a:ext uri="{FF2B5EF4-FFF2-40B4-BE49-F238E27FC236}">
                <a16:creationId xmlns:a16="http://schemas.microsoft.com/office/drawing/2014/main" id="{3A2EFE2E-9B04-4E5C-A3EC-7A937B2D111C}"/>
              </a:ext>
            </a:extLst>
          </p:cNvPr>
          <p:cNvSpPr txBox="1"/>
          <p:nvPr/>
        </p:nvSpPr>
        <p:spPr>
          <a:xfrm>
            <a:off x="8374715" y="1090539"/>
            <a:ext cx="941283" cy="523220"/>
          </a:xfrm>
          <a:prstGeom prst="rect">
            <a:avLst/>
          </a:prstGeom>
          <a:noFill/>
        </p:spPr>
        <p:txBody>
          <a:bodyPr wrap="none" rtlCol="0">
            <a:spAutoFit/>
          </a:bodyPr>
          <a:lstStyle/>
          <a:p>
            <a:r>
              <a:rPr lang="en-US" sz="2800" b="1" dirty="0">
                <a:latin typeface="Source Sans Pro" panose="020B0503030403020204" pitchFamily="34" charset="0"/>
                <a:ea typeface="Source Sans Pro" panose="020B0503030403020204" pitchFamily="34" charset="0"/>
                <a:cs typeface="Calibri" panose="020F0502020204030204" pitchFamily="34" charset="0"/>
              </a:rPr>
              <a:t>2019</a:t>
            </a:r>
          </a:p>
        </p:txBody>
      </p:sp>
      <p:sp>
        <p:nvSpPr>
          <p:cNvPr id="9" name="Rectangle 8">
            <a:extLst>
              <a:ext uri="{FF2B5EF4-FFF2-40B4-BE49-F238E27FC236}">
                <a16:creationId xmlns:a16="http://schemas.microsoft.com/office/drawing/2014/main" id="{5323B68C-4C30-4A7D-945D-FB9A21C7F0C3}"/>
              </a:ext>
            </a:extLst>
          </p:cNvPr>
          <p:cNvSpPr/>
          <p:nvPr/>
        </p:nvSpPr>
        <p:spPr>
          <a:xfrm>
            <a:off x="7381634" y="5752365"/>
            <a:ext cx="3921366" cy="646331"/>
          </a:xfrm>
          <a:prstGeom prst="rect">
            <a:avLst/>
          </a:prstGeom>
        </p:spPr>
        <p:txBody>
          <a:bodyPr wrap="square">
            <a:spAutoFit/>
          </a:bodyPr>
          <a:lstStyle/>
          <a:p>
            <a:r>
              <a:rPr lang="en-US" sz="1800" b="0" dirty="0">
                <a:latin typeface="Source Sans Pro" panose="020B0503030403020204" pitchFamily="34" charset="0"/>
                <a:ea typeface="Source Sans Pro" panose="020B0503030403020204" pitchFamily="34" charset="0"/>
                <a:cs typeface="Courier New" panose="02070309020205020404" pitchFamily="49" charset="0"/>
              </a:rPr>
              <a:t>https://extranet.who.int/tbknowledge/en/node/671</a:t>
            </a:r>
          </a:p>
        </p:txBody>
      </p:sp>
      <p:sp>
        <p:nvSpPr>
          <p:cNvPr id="10" name="Rectangle 9">
            <a:extLst>
              <a:ext uri="{FF2B5EF4-FFF2-40B4-BE49-F238E27FC236}">
                <a16:creationId xmlns:a16="http://schemas.microsoft.com/office/drawing/2014/main" id="{4E3354A7-F786-4718-AE98-86E264011A34}"/>
              </a:ext>
            </a:extLst>
          </p:cNvPr>
          <p:cNvSpPr/>
          <p:nvPr/>
        </p:nvSpPr>
        <p:spPr>
          <a:xfrm>
            <a:off x="448301" y="1335743"/>
            <a:ext cx="6737970" cy="4549835"/>
          </a:xfrm>
          <a:prstGeom prst="rect">
            <a:avLst/>
          </a:prstGeom>
        </p:spPr>
        <p:txBody>
          <a:bodyPr wrap="square">
            <a:spAutoFit/>
          </a:bodyPr>
          <a:lstStyle/>
          <a:p>
            <a:r>
              <a:rPr lang="en-US" sz="2800" b="0" dirty="0">
                <a:solidFill>
                  <a:schemeClr val="tx1">
                    <a:lumMod val="95000"/>
                    <a:lumOff val="5000"/>
                  </a:schemeClr>
                </a:solidFill>
                <a:latin typeface="Calibri" panose="020F0502020204030204" pitchFamily="34" charset="0"/>
                <a:cs typeface="Calibri" panose="020F0502020204030204" pitchFamily="34" charset="0"/>
              </a:rPr>
              <a:t>18 recommendations and 3 good practice statements under the key </a:t>
            </a:r>
            <a:r>
              <a:rPr lang="en-US" sz="2800" b="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rPr>
              <a:t>areas of </a:t>
            </a:r>
            <a:br>
              <a:rPr lang="en-US" sz="2800" b="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rPr>
            </a:br>
            <a:r>
              <a:rPr lang="en-US" sz="2800" b="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rPr>
              <a:t>TB infection prevention and control (TB IPC):</a:t>
            </a:r>
          </a:p>
          <a:p>
            <a:pPr marL="981075" indent="-514350" algn="just">
              <a:lnSpc>
                <a:spcPct val="150000"/>
              </a:lnSpc>
              <a:buFont typeface="+mj-lt"/>
              <a:buAutoNum type="arabicPeriod"/>
            </a:pPr>
            <a:r>
              <a:rPr lang="en-GB" sz="2800" b="0" kern="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rPr>
              <a:t>Administrative controls</a:t>
            </a:r>
          </a:p>
          <a:p>
            <a:pPr marL="981075" indent="-514350" algn="just">
              <a:lnSpc>
                <a:spcPct val="150000"/>
              </a:lnSpc>
              <a:buFont typeface="+mj-lt"/>
              <a:buAutoNum type="arabicPeriod"/>
            </a:pPr>
            <a:r>
              <a:rPr lang="en-GB" sz="2800" b="0" kern="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rPr>
              <a:t>Environmental controls</a:t>
            </a:r>
          </a:p>
          <a:p>
            <a:pPr marL="981075" indent="-514350" algn="just">
              <a:lnSpc>
                <a:spcPct val="150000"/>
              </a:lnSpc>
              <a:buFont typeface="+mj-lt"/>
              <a:buAutoNum type="arabicPeriod"/>
            </a:pPr>
            <a:r>
              <a:rPr lang="en-GB" sz="2800" b="0" kern="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rPr>
              <a:t>Respiratory protection</a:t>
            </a:r>
          </a:p>
          <a:p>
            <a:pPr marL="981075" indent="-514350" algn="just">
              <a:lnSpc>
                <a:spcPct val="150000"/>
              </a:lnSpc>
              <a:buFont typeface="+mj-lt"/>
              <a:buAutoNum type="arabicPeriod"/>
            </a:pPr>
            <a:r>
              <a:rPr lang="en-GB" sz="2800" b="0" kern="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rPr>
              <a:t>Core components of IPC programmes</a:t>
            </a:r>
          </a:p>
          <a:p>
            <a:pPr marL="466725" algn="just">
              <a:lnSpc>
                <a:spcPct val="150000"/>
              </a:lnSpc>
            </a:pPr>
            <a:r>
              <a:rPr lang="en-US" sz="2800" b="0" kern="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rPr>
              <a:t>(Research gaps)</a:t>
            </a:r>
            <a:endParaRPr lang="en-GB" sz="2800" b="0" kern="0" dirty="0">
              <a:solidFill>
                <a:schemeClr val="tx1">
                  <a:lumMod val="95000"/>
                  <a:lumOff val="5000"/>
                </a:schemeClr>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1</a:t>
            </a:fld>
            <a:endParaRPr lang="en-GB" dirty="0"/>
          </a:p>
        </p:txBody>
      </p:sp>
      <p:pic>
        <p:nvPicPr>
          <p:cNvPr id="12" name="Picture 11">
            <a:extLst>
              <a:ext uri="{FF2B5EF4-FFF2-40B4-BE49-F238E27FC236}">
                <a16:creationId xmlns:a16="http://schemas.microsoft.com/office/drawing/2014/main" id="{39A0665C-C9EC-45D8-8DC4-52E46F8C2610}"/>
              </a:ext>
            </a:extLst>
          </p:cNvPr>
          <p:cNvPicPr>
            <a:picLocks noChangeAspect="1"/>
          </p:cNvPicPr>
          <p:nvPr/>
        </p:nvPicPr>
        <p:blipFill>
          <a:blip r:embed="rId3"/>
          <a:stretch>
            <a:fillRect/>
          </a:stretch>
        </p:blipFill>
        <p:spPr>
          <a:xfrm>
            <a:off x="10428719" y="0"/>
            <a:ext cx="1657649" cy="1657649"/>
          </a:xfrm>
          <a:prstGeom prst="rect">
            <a:avLst/>
          </a:prstGeom>
        </p:spPr>
      </p:pic>
      <p:pic>
        <p:nvPicPr>
          <p:cNvPr id="13" name="Picture 12">
            <a:extLst>
              <a:ext uri="{FF2B5EF4-FFF2-40B4-BE49-F238E27FC236}">
                <a16:creationId xmlns:a16="http://schemas.microsoft.com/office/drawing/2014/main" id="{D84021CC-90E4-4E5C-93BF-09797A49687D}"/>
              </a:ext>
            </a:extLst>
          </p:cNvPr>
          <p:cNvPicPr>
            <a:picLocks noChangeAspect="1"/>
          </p:cNvPicPr>
          <p:nvPr/>
        </p:nvPicPr>
        <p:blipFill>
          <a:blip r:embed="rId4"/>
          <a:stretch>
            <a:fillRect/>
          </a:stretch>
        </p:blipFill>
        <p:spPr>
          <a:xfrm>
            <a:off x="7411544" y="1608015"/>
            <a:ext cx="2876526" cy="4100460"/>
          </a:xfrm>
          <a:prstGeom prst="rect">
            <a:avLst/>
          </a:prstGeom>
          <a:ln w="38100">
            <a:solidFill>
              <a:schemeClr val="bg1"/>
            </a:solidFill>
          </a:ln>
        </p:spPr>
      </p:pic>
      <p:sp>
        <p:nvSpPr>
          <p:cNvPr id="3" name="Footer Placeholder 4">
            <a:extLst>
              <a:ext uri="{FF2B5EF4-FFF2-40B4-BE49-F238E27FC236}">
                <a16:creationId xmlns:a16="http://schemas.microsoft.com/office/drawing/2014/main" id="{3E441770-67E6-55BB-22FF-36CB64A7B569}"/>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infection prevention and control</a:t>
            </a:r>
            <a:endParaRPr lang="en-GB" dirty="0"/>
          </a:p>
        </p:txBody>
      </p:sp>
    </p:spTree>
    <p:extLst>
      <p:ext uri="{BB962C8B-B14F-4D97-AF65-F5344CB8AC3E}">
        <p14:creationId xmlns:p14="http://schemas.microsoft.com/office/powerpoint/2010/main" val="1950452659"/>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Operational handbook : Frequently asked questions (6)</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19</a:t>
            </a:fld>
            <a:endParaRPr lang="en-GB" dirty="0"/>
          </a:p>
        </p:txBody>
      </p:sp>
      <p:sp>
        <p:nvSpPr>
          <p:cNvPr id="6" name="TextBox 5">
            <a:extLst>
              <a:ext uri="{FF2B5EF4-FFF2-40B4-BE49-F238E27FC236}">
                <a16:creationId xmlns:a16="http://schemas.microsoft.com/office/drawing/2014/main" id="{0619B786-E739-454F-A52F-9F07BB1DC3E8}"/>
              </a:ext>
            </a:extLst>
          </p:cNvPr>
          <p:cNvSpPr txBox="1"/>
          <p:nvPr/>
        </p:nvSpPr>
        <p:spPr>
          <a:xfrm>
            <a:off x="167319" y="773723"/>
            <a:ext cx="11607339" cy="477054"/>
          </a:xfrm>
          <a:prstGeom prst="rect">
            <a:avLst/>
          </a:prstGeom>
          <a:noFill/>
        </p:spPr>
        <p:txBody>
          <a:bodyPr wrap="square">
            <a:spAutoFit/>
          </a:bodyPr>
          <a:lstStyle/>
          <a:p>
            <a:r>
              <a:rPr lang="en-US" sz="2500" b="0" i="1" dirty="0">
                <a:solidFill>
                  <a:srgbClr val="FF0000"/>
                </a:solidFill>
                <a:effectLst/>
                <a:latin typeface="-apple-system"/>
              </a:rPr>
              <a:t>How </a:t>
            </a:r>
            <a:r>
              <a:rPr lang="en-US" sz="2500" b="0" i="1" dirty="0">
                <a:solidFill>
                  <a:srgbClr val="FF0000"/>
                </a:solidFill>
                <a:latin typeface="-apple-system"/>
              </a:rPr>
              <a:t>do respirators differ from medical </a:t>
            </a:r>
            <a:r>
              <a:rPr lang="en-US" sz="2500" b="0" i="1" dirty="0">
                <a:solidFill>
                  <a:srgbClr val="FF0000"/>
                </a:solidFill>
                <a:effectLst/>
                <a:latin typeface="-apple-system"/>
              </a:rPr>
              <a:t>masks? </a:t>
            </a:r>
            <a:endParaRPr lang="en-GB" sz="2500" i="1" dirty="0">
              <a:solidFill>
                <a:srgbClr val="FF0000"/>
              </a:solidFill>
            </a:endParaRPr>
          </a:p>
        </p:txBody>
      </p:sp>
      <p:pic>
        <p:nvPicPr>
          <p:cNvPr id="9" name="Picture 8">
            <a:extLst>
              <a:ext uri="{FF2B5EF4-FFF2-40B4-BE49-F238E27FC236}">
                <a16:creationId xmlns:a16="http://schemas.microsoft.com/office/drawing/2014/main" id="{1E7CC6DA-C55F-37EC-3D59-321FB927B06E}"/>
              </a:ext>
            </a:extLst>
          </p:cNvPr>
          <p:cNvPicPr>
            <a:picLocks noChangeAspect="1"/>
          </p:cNvPicPr>
          <p:nvPr/>
        </p:nvPicPr>
        <p:blipFill>
          <a:blip r:embed="rId3"/>
          <a:stretch>
            <a:fillRect/>
          </a:stretch>
        </p:blipFill>
        <p:spPr>
          <a:xfrm>
            <a:off x="137491" y="1819554"/>
            <a:ext cx="6114480" cy="1963486"/>
          </a:xfrm>
          <a:prstGeom prst="rect">
            <a:avLst/>
          </a:prstGeom>
        </p:spPr>
      </p:pic>
      <p:sp>
        <p:nvSpPr>
          <p:cNvPr id="13" name="TextBox 12">
            <a:extLst>
              <a:ext uri="{FF2B5EF4-FFF2-40B4-BE49-F238E27FC236}">
                <a16:creationId xmlns:a16="http://schemas.microsoft.com/office/drawing/2014/main" id="{9AEBDD07-92D3-AE83-232B-FD8E42F5F32C}"/>
              </a:ext>
            </a:extLst>
          </p:cNvPr>
          <p:cNvSpPr txBox="1"/>
          <p:nvPr/>
        </p:nvSpPr>
        <p:spPr>
          <a:xfrm>
            <a:off x="92463" y="1239033"/>
            <a:ext cx="2501611" cy="707886"/>
          </a:xfrm>
          <a:prstGeom prst="rect">
            <a:avLst/>
          </a:prstGeom>
          <a:noFill/>
        </p:spPr>
        <p:txBody>
          <a:bodyPr wrap="square">
            <a:spAutoFit/>
          </a:bodyPr>
          <a:lstStyle/>
          <a:p>
            <a:pPr algn="r"/>
            <a:r>
              <a:rPr lang="en-US" sz="4000" b="0" dirty="0">
                <a:solidFill>
                  <a:srgbClr val="FF0000"/>
                </a:solidFill>
                <a:latin typeface="-apple-system"/>
              </a:rPr>
              <a:t>R</a:t>
            </a:r>
            <a:r>
              <a:rPr lang="en-US" sz="4000" b="0" dirty="0">
                <a:solidFill>
                  <a:srgbClr val="FF0000"/>
                </a:solidFill>
                <a:effectLst/>
                <a:latin typeface="-apple-system"/>
              </a:rPr>
              <a:t>espirators</a:t>
            </a:r>
            <a:endParaRPr lang="en-GB" dirty="0"/>
          </a:p>
        </p:txBody>
      </p:sp>
      <p:sp>
        <p:nvSpPr>
          <p:cNvPr id="15" name="TextBox 14">
            <a:extLst>
              <a:ext uri="{FF2B5EF4-FFF2-40B4-BE49-F238E27FC236}">
                <a16:creationId xmlns:a16="http://schemas.microsoft.com/office/drawing/2014/main" id="{1EA9E766-1B99-C14D-5B4A-99533B71A001}"/>
              </a:ext>
            </a:extLst>
          </p:cNvPr>
          <p:cNvSpPr txBox="1"/>
          <p:nvPr/>
        </p:nvSpPr>
        <p:spPr>
          <a:xfrm>
            <a:off x="87816" y="3783040"/>
            <a:ext cx="6294377" cy="2462213"/>
          </a:xfrm>
          <a:prstGeom prst="rect">
            <a:avLst/>
          </a:prstGeom>
          <a:noFill/>
        </p:spPr>
        <p:txBody>
          <a:bodyPr wrap="square">
            <a:spAutoFit/>
          </a:bodyPr>
          <a:lstStyle/>
          <a:p>
            <a:r>
              <a:rPr lang="en-US" sz="2200" b="0" dirty="0">
                <a:solidFill>
                  <a:schemeClr val="tx1">
                    <a:lumMod val="95000"/>
                    <a:lumOff val="5000"/>
                  </a:schemeClr>
                </a:solidFill>
                <a:effectLst/>
                <a:latin typeface="-apple-system"/>
              </a:rPr>
              <a:t>- Respirators protect healthcare workers and contacts from inhaling infectious particles that are small enough for airborne transmission</a:t>
            </a:r>
          </a:p>
          <a:p>
            <a:r>
              <a:rPr lang="en-US" sz="2200" b="0" dirty="0">
                <a:solidFill>
                  <a:schemeClr val="tx1">
                    <a:lumMod val="95000"/>
                    <a:lumOff val="5000"/>
                  </a:schemeClr>
                </a:solidFill>
                <a:latin typeface="-apple-system"/>
              </a:rPr>
              <a:t>- Some respirators have valves, and some do not</a:t>
            </a:r>
          </a:p>
          <a:p>
            <a:r>
              <a:rPr lang="en-US" sz="2200" b="0" dirty="0">
                <a:solidFill>
                  <a:schemeClr val="tx1">
                    <a:lumMod val="95000"/>
                    <a:lumOff val="5000"/>
                  </a:schemeClr>
                </a:solidFill>
                <a:latin typeface="-apple-system"/>
              </a:rPr>
              <a:t>- Their coding refers to filtering capacity when used correctly (</a:t>
            </a:r>
            <a:r>
              <a:rPr lang="en-US" sz="2200" b="0" dirty="0" err="1">
                <a:solidFill>
                  <a:schemeClr val="tx1">
                    <a:lumMod val="95000"/>
                    <a:lumOff val="5000"/>
                  </a:schemeClr>
                </a:solidFill>
                <a:latin typeface="-apple-system"/>
              </a:rPr>
              <a:t>eg</a:t>
            </a:r>
            <a:r>
              <a:rPr lang="en-US" sz="2200" b="0" dirty="0">
                <a:solidFill>
                  <a:schemeClr val="tx1">
                    <a:lumMod val="95000"/>
                    <a:lumOff val="5000"/>
                  </a:schemeClr>
                </a:solidFill>
                <a:latin typeface="-apple-system"/>
              </a:rPr>
              <a:t>, N95 filters 95%+ of particles 0.3</a:t>
            </a:r>
            <a:r>
              <a:rPr lang="en-US" sz="2200" b="0" dirty="0">
                <a:solidFill>
                  <a:schemeClr val="tx1">
                    <a:lumMod val="95000"/>
                    <a:lumOff val="5000"/>
                  </a:schemeClr>
                </a:solidFill>
                <a:latin typeface="-apple-system"/>
                <a:sym typeface="Symbol" panose="05050102010706020507" pitchFamily="18" charset="2"/>
              </a:rPr>
              <a:t>m in size)</a:t>
            </a:r>
            <a:endParaRPr lang="en-GB" sz="2200" dirty="0">
              <a:solidFill>
                <a:schemeClr val="tx1">
                  <a:lumMod val="95000"/>
                  <a:lumOff val="5000"/>
                </a:schemeClr>
              </a:solidFill>
            </a:endParaRPr>
          </a:p>
        </p:txBody>
      </p:sp>
      <p:cxnSp>
        <p:nvCxnSpPr>
          <p:cNvPr id="17" name="Straight Connector 16">
            <a:extLst>
              <a:ext uri="{FF2B5EF4-FFF2-40B4-BE49-F238E27FC236}">
                <a16:creationId xmlns:a16="http://schemas.microsoft.com/office/drawing/2014/main" id="{9ED97665-CC3E-2572-9329-BC1E641997D5}"/>
              </a:ext>
            </a:extLst>
          </p:cNvPr>
          <p:cNvCxnSpPr/>
          <p:nvPr/>
        </p:nvCxnSpPr>
        <p:spPr>
          <a:xfrm>
            <a:off x="6309459" y="1496291"/>
            <a:ext cx="0" cy="4946319"/>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C60CF9D-AE78-5C2C-7122-C5E757ADAE18}"/>
              </a:ext>
            </a:extLst>
          </p:cNvPr>
          <p:cNvPicPr>
            <a:picLocks noChangeAspect="1"/>
          </p:cNvPicPr>
          <p:nvPr/>
        </p:nvPicPr>
        <p:blipFill>
          <a:blip r:embed="rId4"/>
          <a:stretch>
            <a:fillRect/>
          </a:stretch>
        </p:blipFill>
        <p:spPr>
          <a:xfrm>
            <a:off x="9894553" y="1787372"/>
            <a:ext cx="2297443" cy="3283255"/>
          </a:xfrm>
          <a:prstGeom prst="rect">
            <a:avLst/>
          </a:prstGeom>
        </p:spPr>
      </p:pic>
      <p:sp>
        <p:nvSpPr>
          <p:cNvPr id="19" name="TextBox 18">
            <a:extLst>
              <a:ext uri="{FF2B5EF4-FFF2-40B4-BE49-F238E27FC236}">
                <a16:creationId xmlns:a16="http://schemas.microsoft.com/office/drawing/2014/main" id="{1665C0BA-151A-72A9-DBB4-CA3A0EDA7D68}"/>
              </a:ext>
            </a:extLst>
          </p:cNvPr>
          <p:cNvSpPr txBox="1"/>
          <p:nvPr/>
        </p:nvSpPr>
        <p:spPr>
          <a:xfrm>
            <a:off x="10572025" y="1199489"/>
            <a:ext cx="1619972" cy="707886"/>
          </a:xfrm>
          <a:prstGeom prst="rect">
            <a:avLst/>
          </a:prstGeom>
          <a:noFill/>
        </p:spPr>
        <p:txBody>
          <a:bodyPr wrap="square">
            <a:spAutoFit/>
          </a:bodyPr>
          <a:lstStyle/>
          <a:p>
            <a:r>
              <a:rPr lang="en-US" sz="4000" b="0" dirty="0">
                <a:solidFill>
                  <a:srgbClr val="FF0000"/>
                </a:solidFill>
                <a:latin typeface="-apple-system"/>
              </a:rPr>
              <a:t>M</a:t>
            </a:r>
            <a:r>
              <a:rPr lang="en-US" sz="4000" b="0" dirty="0">
                <a:solidFill>
                  <a:srgbClr val="FF0000"/>
                </a:solidFill>
                <a:effectLst/>
                <a:latin typeface="-apple-system"/>
              </a:rPr>
              <a:t>asks</a:t>
            </a:r>
            <a:endParaRPr lang="en-GB" dirty="0"/>
          </a:p>
        </p:txBody>
      </p:sp>
      <p:sp>
        <p:nvSpPr>
          <p:cNvPr id="22" name="TextBox 21">
            <a:extLst>
              <a:ext uri="{FF2B5EF4-FFF2-40B4-BE49-F238E27FC236}">
                <a16:creationId xmlns:a16="http://schemas.microsoft.com/office/drawing/2014/main" id="{F54C4183-1126-BED4-FFAF-4757F36C6D77}"/>
              </a:ext>
            </a:extLst>
          </p:cNvPr>
          <p:cNvSpPr txBox="1"/>
          <p:nvPr/>
        </p:nvSpPr>
        <p:spPr>
          <a:xfrm>
            <a:off x="6357910" y="2034223"/>
            <a:ext cx="5539681" cy="4185761"/>
          </a:xfrm>
          <a:prstGeom prst="rect">
            <a:avLst/>
          </a:prstGeom>
          <a:noFill/>
        </p:spPr>
        <p:txBody>
          <a:bodyPr wrap="square">
            <a:spAutoFit/>
          </a:bodyPr>
          <a:lstStyle/>
          <a:p>
            <a:r>
              <a:rPr lang="en-US" sz="2200" b="0" dirty="0">
                <a:solidFill>
                  <a:schemeClr val="tx1">
                    <a:lumMod val="95000"/>
                    <a:lumOff val="5000"/>
                  </a:schemeClr>
                </a:solidFill>
                <a:latin typeface="-apple-system"/>
              </a:rPr>
              <a:t>- Masks can protect from </a:t>
            </a:r>
          </a:p>
          <a:p>
            <a:r>
              <a:rPr lang="en-US" sz="2200" b="0" dirty="0">
                <a:solidFill>
                  <a:schemeClr val="tx1">
                    <a:lumMod val="95000"/>
                    <a:lumOff val="5000"/>
                  </a:schemeClr>
                </a:solidFill>
                <a:latin typeface="-apple-system"/>
              </a:rPr>
              <a:t>infection via droplets but </a:t>
            </a:r>
            <a:br>
              <a:rPr lang="en-US" sz="2200" b="0" dirty="0">
                <a:solidFill>
                  <a:schemeClr val="tx1">
                    <a:lumMod val="95000"/>
                    <a:lumOff val="5000"/>
                  </a:schemeClr>
                </a:solidFill>
                <a:latin typeface="-apple-system"/>
              </a:rPr>
            </a:br>
            <a:r>
              <a:rPr lang="en-US" sz="2200" b="0" dirty="0">
                <a:solidFill>
                  <a:schemeClr val="tx1">
                    <a:lumMod val="95000"/>
                    <a:lumOff val="5000"/>
                  </a:schemeClr>
                </a:solidFill>
                <a:latin typeface="-apple-system"/>
              </a:rPr>
              <a:t>offer minimal protection </a:t>
            </a:r>
            <a:br>
              <a:rPr lang="en-US" sz="2200" b="0" dirty="0">
                <a:solidFill>
                  <a:schemeClr val="tx1">
                    <a:lumMod val="95000"/>
                    <a:lumOff val="5000"/>
                  </a:schemeClr>
                </a:solidFill>
                <a:latin typeface="-apple-system"/>
              </a:rPr>
            </a:br>
            <a:r>
              <a:rPr lang="en-US" sz="2200" b="0" dirty="0">
                <a:solidFill>
                  <a:schemeClr val="tx1">
                    <a:lumMod val="95000"/>
                    <a:lumOff val="5000"/>
                  </a:schemeClr>
                </a:solidFill>
                <a:latin typeface="-apple-system"/>
              </a:rPr>
              <a:t>against airborne transmitted </a:t>
            </a:r>
            <a:br>
              <a:rPr lang="en-US" sz="2200" b="0" dirty="0">
                <a:solidFill>
                  <a:schemeClr val="tx1">
                    <a:lumMod val="95000"/>
                    <a:lumOff val="5000"/>
                  </a:schemeClr>
                </a:solidFill>
                <a:latin typeface="-apple-system"/>
              </a:rPr>
            </a:br>
            <a:r>
              <a:rPr lang="en-US" sz="2200" b="0" i="1" dirty="0">
                <a:solidFill>
                  <a:schemeClr val="tx1">
                    <a:lumMod val="95000"/>
                    <a:lumOff val="5000"/>
                  </a:schemeClr>
                </a:solidFill>
                <a:latin typeface="-apple-system"/>
              </a:rPr>
              <a:t>M. tuberculosis</a:t>
            </a:r>
          </a:p>
          <a:p>
            <a:r>
              <a:rPr lang="en-US" sz="2200" b="0" dirty="0">
                <a:solidFill>
                  <a:schemeClr val="tx1">
                    <a:lumMod val="95000"/>
                    <a:lumOff val="5000"/>
                  </a:schemeClr>
                </a:solidFill>
                <a:latin typeface="-apple-system"/>
              </a:rPr>
              <a:t>- Masks can be made of gauze</a:t>
            </a:r>
          </a:p>
          <a:p>
            <a:r>
              <a:rPr lang="en-US" sz="2200" b="0" dirty="0">
                <a:solidFill>
                  <a:schemeClr val="tx1">
                    <a:lumMod val="95000"/>
                    <a:lumOff val="5000"/>
                  </a:schemeClr>
                </a:solidFill>
                <a:latin typeface="-apple-system"/>
              </a:rPr>
              <a:t>or tissue, without a filter </a:t>
            </a:r>
          </a:p>
          <a:p>
            <a:r>
              <a:rPr lang="en-US" sz="2200" b="0" dirty="0">
                <a:solidFill>
                  <a:schemeClr val="tx1">
                    <a:lumMod val="95000"/>
                    <a:lumOff val="5000"/>
                  </a:schemeClr>
                </a:solidFill>
                <a:latin typeface="-apple-system"/>
              </a:rPr>
              <a:t>- They are best suited for use</a:t>
            </a:r>
            <a:br>
              <a:rPr lang="en-US" sz="2200" b="0" dirty="0">
                <a:solidFill>
                  <a:schemeClr val="tx1">
                    <a:lumMod val="95000"/>
                    <a:lumOff val="5000"/>
                  </a:schemeClr>
                </a:solidFill>
                <a:latin typeface="-apple-system"/>
              </a:rPr>
            </a:br>
            <a:r>
              <a:rPr lang="en-US" sz="2200" b="0" dirty="0">
                <a:solidFill>
                  <a:schemeClr val="tx1">
                    <a:lumMod val="95000"/>
                    <a:lumOff val="5000"/>
                  </a:schemeClr>
                </a:solidFill>
                <a:latin typeface="-apple-system"/>
              </a:rPr>
              <a:t>by people with infectious TB </a:t>
            </a:r>
            <a:br>
              <a:rPr lang="en-US" sz="2200" b="0" dirty="0">
                <a:solidFill>
                  <a:schemeClr val="tx1">
                    <a:lumMod val="95000"/>
                    <a:lumOff val="5000"/>
                  </a:schemeClr>
                </a:solidFill>
                <a:latin typeface="-apple-system"/>
              </a:rPr>
            </a:br>
            <a:r>
              <a:rPr lang="en-US" sz="2200" b="0" dirty="0">
                <a:solidFill>
                  <a:schemeClr val="tx1">
                    <a:lumMod val="95000"/>
                    <a:lumOff val="5000"/>
                  </a:schemeClr>
                </a:solidFill>
                <a:latin typeface="-apple-system"/>
              </a:rPr>
              <a:t>to reduce the release of infectious particles into a space</a:t>
            </a:r>
            <a:br>
              <a:rPr lang="en-US" sz="2400" b="0" dirty="0">
                <a:solidFill>
                  <a:schemeClr val="tx1">
                    <a:lumMod val="95000"/>
                    <a:lumOff val="5000"/>
                  </a:schemeClr>
                </a:solidFill>
                <a:latin typeface="-apple-system"/>
              </a:rPr>
            </a:br>
            <a:endParaRPr lang="en-GB" sz="2400" b="0" dirty="0">
              <a:solidFill>
                <a:schemeClr val="tx1">
                  <a:lumMod val="95000"/>
                  <a:lumOff val="5000"/>
                </a:schemeClr>
              </a:solidFill>
              <a:latin typeface="-apple-system"/>
            </a:endParaRPr>
          </a:p>
        </p:txBody>
      </p:sp>
    </p:spTree>
    <p:extLst>
      <p:ext uri="{BB962C8B-B14F-4D97-AF65-F5344CB8AC3E}">
        <p14:creationId xmlns:p14="http://schemas.microsoft.com/office/powerpoint/2010/main" val="381316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Operational handbook : Frequently asked questions (7)</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20</a:t>
            </a:fld>
            <a:endParaRPr lang="en-GB" dirty="0"/>
          </a:p>
        </p:txBody>
      </p:sp>
      <p:sp>
        <p:nvSpPr>
          <p:cNvPr id="7" name="Rectangle 6">
            <a:extLst>
              <a:ext uri="{FF2B5EF4-FFF2-40B4-BE49-F238E27FC236}">
                <a16:creationId xmlns:a16="http://schemas.microsoft.com/office/drawing/2014/main" id="{0A532E46-3248-4692-8AC1-2BAE65764D01}"/>
              </a:ext>
            </a:extLst>
          </p:cNvPr>
          <p:cNvSpPr/>
          <p:nvPr/>
        </p:nvSpPr>
        <p:spPr>
          <a:xfrm>
            <a:off x="347758" y="1347625"/>
            <a:ext cx="11736390" cy="5094985"/>
          </a:xfrm>
          <a:prstGeom prst="rect">
            <a:avLst/>
          </a:prstGeom>
        </p:spPr>
        <p:txBody>
          <a:bodyPr wrap="square">
            <a:spAutoFit/>
          </a:bodyPr>
          <a:lstStyle/>
          <a:p>
            <a:pPr lvl="1" indent="-457200" fontAlgn="auto">
              <a:lnSpc>
                <a:spcPct val="114000"/>
              </a:lnSpc>
              <a:spcBef>
                <a:spcPts val="0"/>
              </a:spcBef>
              <a:spcAft>
                <a:spcPts val="1200"/>
              </a:spcAft>
              <a:buClr>
                <a:srgbClr val="0070C0"/>
              </a:buClr>
              <a:buFont typeface="Wingdings" panose="05000000000000000000" pitchFamily="2" charset="2"/>
              <a:buChar char="§"/>
              <a:defRPr/>
            </a:pPr>
            <a:r>
              <a:rPr kumimoji="0" lang="en-US" sz="2600" b="0" i="0" u="none" strike="noStrike" kern="1200" cap="none" spc="0" normalizeH="0" baseline="0" noProof="0" dirty="0">
                <a:ln>
                  <a:noFill/>
                </a:ln>
                <a:solidFill>
                  <a:schemeClr val="tx1"/>
                </a:solidFill>
                <a:effectLst/>
                <a:uLnTx/>
                <a:uFillTx/>
                <a:latin typeface="Calibri"/>
                <a:ea typeface="+mn-ea"/>
                <a:cs typeface="+mn-cs"/>
              </a:rPr>
              <a:t>TB IPC focal person at the site responsible for </a:t>
            </a:r>
            <a:r>
              <a:rPr lang="en-US" sz="2600" b="0" dirty="0">
                <a:solidFill>
                  <a:schemeClr val="tx1"/>
                </a:solidFill>
                <a:latin typeface="Calibri"/>
                <a:cs typeface="+mn-cs"/>
              </a:rPr>
              <a:t>respiratory protection</a:t>
            </a:r>
          </a:p>
          <a:p>
            <a:pPr lvl="1" indent="-457200" fontAlgn="auto">
              <a:lnSpc>
                <a:spcPct val="114000"/>
              </a:lnSpc>
              <a:spcBef>
                <a:spcPts val="0"/>
              </a:spcBef>
              <a:spcAft>
                <a:spcPts val="1200"/>
              </a:spcAft>
              <a:buClr>
                <a:srgbClr val="0070C0"/>
              </a:buClr>
              <a:buFont typeface="Wingdings" panose="05000000000000000000" pitchFamily="2" charset="2"/>
              <a:buChar char="§"/>
              <a:defRPr/>
            </a:pPr>
            <a:r>
              <a:rPr lang="en-US" sz="2600" b="0" dirty="0">
                <a:solidFill>
                  <a:schemeClr val="tx1"/>
                </a:solidFill>
                <a:latin typeface="Calibri"/>
                <a:cs typeface="+mn-cs"/>
              </a:rPr>
              <a:t>written SOPs</a:t>
            </a:r>
            <a:endParaRPr kumimoji="0" lang="en-US" sz="2600" b="0" i="0" u="none" strike="noStrike" kern="1200" cap="none" spc="0" normalizeH="0" baseline="0" noProof="0" dirty="0">
              <a:ln>
                <a:noFill/>
              </a:ln>
              <a:solidFill>
                <a:schemeClr val="tx1"/>
              </a:solidFill>
              <a:effectLst/>
              <a:uLnTx/>
              <a:uFillTx/>
              <a:latin typeface="Calibri"/>
              <a:ea typeface="+mn-ea"/>
              <a:cs typeface="+mn-cs"/>
            </a:endParaRP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600" b="0" i="0" u="none" strike="noStrike" kern="1200" cap="none" spc="0" normalizeH="0" baseline="0" noProof="0" dirty="0">
                <a:ln>
                  <a:noFill/>
                </a:ln>
                <a:solidFill>
                  <a:schemeClr val="tx1"/>
                </a:solidFill>
                <a:effectLst/>
                <a:uLnTx/>
                <a:uFillTx/>
                <a:latin typeface="Calibri"/>
                <a:ea typeface="+mn-ea"/>
                <a:cs typeface="+mn-cs"/>
              </a:rPr>
              <a:t>dedicated funding and human resources for medical masks and respirators, education material and training of staff</a:t>
            </a:r>
          </a:p>
          <a:p>
            <a:pPr lvl="1" indent="-457200" fontAlgn="auto">
              <a:lnSpc>
                <a:spcPct val="114000"/>
              </a:lnSpc>
              <a:spcBef>
                <a:spcPts val="0"/>
              </a:spcBef>
              <a:spcAft>
                <a:spcPts val="1200"/>
              </a:spcAft>
              <a:buClr>
                <a:srgbClr val="0070C0"/>
              </a:buClr>
              <a:buFont typeface="Wingdings" panose="05000000000000000000" pitchFamily="2" charset="2"/>
              <a:buChar char="§"/>
              <a:defRPr/>
            </a:pPr>
            <a:r>
              <a:rPr lang="en-US" sz="2600" b="0" dirty="0">
                <a:solidFill>
                  <a:schemeClr val="tx1"/>
                </a:solidFill>
                <a:latin typeface="Calibri"/>
                <a:cs typeface="+mn-cs"/>
              </a:rPr>
              <a:t>respirators of different sizes that meet </a:t>
            </a:r>
            <a:r>
              <a:rPr kumimoji="0" lang="en-US" sz="2600" b="0" i="0" u="none" strike="noStrike" kern="1200" cap="none" spc="0" normalizeH="0" baseline="0" noProof="0" dirty="0">
                <a:ln>
                  <a:noFill/>
                </a:ln>
                <a:solidFill>
                  <a:schemeClr val="tx1"/>
                </a:solidFill>
                <a:effectLst/>
                <a:uLnTx/>
                <a:uFillTx/>
                <a:latin typeface="Calibri"/>
                <a:ea typeface="+mn-ea"/>
                <a:cs typeface="+mn-cs"/>
              </a:rPr>
              <a:t>global standards for protection</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600" b="0" i="0" u="none" strike="noStrike" kern="1200" cap="none" spc="0" normalizeH="0" baseline="0" noProof="0" dirty="0">
                <a:ln>
                  <a:noFill/>
                </a:ln>
                <a:solidFill>
                  <a:schemeClr val="tx1"/>
                </a:solidFill>
                <a:effectLst/>
                <a:uLnTx/>
                <a:uFillTx/>
                <a:latin typeface="Calibri"/>
                <a:ea typeface="+mn-ea"/>
                <a:cs typeface="+mn-cs"/>
              </a:rPr>
              <a:t>fit-testing for all users and a practice to “seal check” before wearing a respirator</a:t>
            </a:r>
          </a:p>
          <a:p>
            <a:pPr lvl="1" indent="-457200" fontAlgn="auto">
              <a:lnSpc>
                <a:spcPct val="114000"/>
              </a:lnSpc>
              <a:spcBef>
                <a:spcPts val="0"/>
              </a:spcBef>
              <a:spcAft>
                <a:spcPts val="1200"/>
              </a:spcAft>
              <a:buClr>
                <a:srgbClr val="0070C0"/>
              </a:buClr>
              <a:buFont typeface="Wingdings" panose="05000000000000000000" pitchFamily="2" charset="2"/>
              <a:buChar char="§"/>
              <a:defRPr/>
            </a:pPr>
            <a:r>
              <a:rPr kumimoji="0" lang="en-US" sz="2600" b="0" i="0" u="none" strike="noStrike" kern="1200" cap="none" spc="0" normalizeH="0" baseline="0" noProof="0" dirty="0">
                <a:ln>
                  <a:noFill/>
                </a:ln>
                <a:solidFill>
                  <a:schemeClr val="tx1"/>
                </a:solidFill>
                <a:effectLst/>
                <a:uLnTx/>
                <a:uFillTx/>
                <a:latin typeface="Calibri"/>
                <a:ea typeface="+mn-ea"/>
                <a:cs typeface="+mn-cs"/>
              </a:rPr>
              <a:t>respirators used by all staff in </a:t>
            </a:r>
            <a:r>
              <a:rPr lang="en-US" sz="2600" b="0" dirty="0">
                <a:solidFill>
                  <a:schemeClr val="tx1"/>
                </a:solidFill>
                <a:latin typeface="Calibri"/>
                <a:cs typeface="+mn-cs"/>
              </a:rPr>
              <a:t>high-risk situations (</a:t>
            </a:r>
            <a:r>
              <a:rPr lang="en-US" sz="2600" b="0" dirty="0" err="1">
                <a:solidFill>
                  <a:schemeClr val="tx1"/>
                </a:solidFill>
                <a:latin typeface="Calibri"/>
                <a:cs typeface="+mn-cs"/>
              </a:rPr>
              <a:t>eg</a:t>
            </a:r>
            <a:r>
              <a:rPr lang="en-US" sz="2600" b="0" dirty="0">
                <a:solidFill>
                  <a:schemeClr val="tx1"/>
                </a:solidFill>
                <a:latin typeface="Calibri"/>
                <a:cs typeface="+mn-cs"/>
              </a:rPr>
              <a:t> infectious TB patients, </a:t>
            </a:r>
            <a:r>
              <a:rPr kumimoji="0" lang="en-US" sz="2600" b="0" i="0" u="none" strike="noStrike" kern="1200" cap="none" spc="0" normalizeH="0" baseline="0" noProof="0" dirty="0">
                <a:ln>
                  <a:noFill/>
                </a:ln>
                <a:solidFill>
                  <a:schemeClr val="tx1"/>
                </a:solidFill>
                <a:effectLst/>
                <a:uLnTx/>
                <a:uFillTx/>
                <a:latin typeface="Calibri"/>
                <a:ea typeface="+mn-ea"/>
                <a:cs typeface="+mn-cs"/>
              </a:rPr>
              <a:t>staff with HIV)</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600" b="0" i="0" u="none" strike="noStrike" kern="1200" cap="none" spc="0" normalizeH="0" baseline="0" noProof="0" dirty="0">
                <a:ln>
                  <a:noFill/>
                </a:ln>
                <a:solidFill>
                  <a:schemeClr val="tx1"/>
                </a:solidFill>
                <a:effectLst/>
                <a:uLnTx/>
                <a:uFillTx/>
                <a:latin typeface="Calibri"/>
                <a:ea typeface="+mn-ea"/>
                <a:cs typeface="+mn-cs"/>
              </a:rPr>
              <a:t>general health screening of those using respirators</a:t>
            </a:r>
            <a:endParaRPr kumimoji="0" lang="en-GB" sz="2600" b="0" i="0" u="none" strike="noStrike" kern="1200" cap="none" spc="0" normalizeH="0" baseline="0" noProof="0" dirty="0">
              <a:ln>
                <a:noFill/>
              </a:ln>
              <a:solidFill>
                <a:schemeClr val="tx1"/>
              </a:solidFill>
              <a:effectLst/>
              <a:uLnTx/>
              <a:uFillTx/>
              <a:latin typeface="Calibri"/>
              <a:ea typeface="+mn-ea"/>
              <a:cs typeface="+mn-cs"/>
            </a:endParaRPr>
          </a:p>
        </p:txBody>
      </p:sp>
      <p:sp>
        <p:nvSpPr>
          <p:cNvPr id="6" name="TextBox 5">
            <a:extLst>
              <a:ext uri="{FF2B5EF4-FFF2-40B4-BE49-F238E27FC236}">
                <a16:creationId xmlns:a16="http://schemas.microsoft.com/office/drawing/2014/main" id="{1C38F7A0-26F2-414A-9F0C-44E2822B6F2A}"/>
              </a:ext>
            </a:extLst>
          </p:cNvPr>
          <p:cNvSpPr txBox="1"/>
          <p:nvPr/>
        </p:nvSpPr>
        <p:spPr>
          <a:xfrm>
            <a:off x="167319" y="773723"/>
            <a:ext cx="11607339" cy="523220"/>
          </a:xfrm>
          <a:prstGeom prst="rect">
            <a:avLst/>
          </a:prstGeom>
          <a:noFill/>
        </p:spPr>
        <p:txBody>
          <a:bodyPr wrap="square">
            <a:spAutoFit/>
          </a:bodyPr>
          <a:lstStyle/>
          <a:p>
            <a:r>
              <a:rPr lang="en-US" sz="2800" b="0" i="1" dirty="0">
                <a:solidFill>
                  <a:srgbClr val="FF0000"/>
                </a:solidFill>
                <a:effectLst/>
                <a:latin typeface="Calibri" panose="020F0502020204030204" pitchFamily="34" charset="0"/>
                <a:cs typeface="Calibri" panose="020F0502020204030204" pitchFamily="34" charset="0"/>
              </a:rPr>
              <a:t>What should the </a:t>
            </a:r>
            <a:r>
              <a:rPr lang="en-US" sz="2800" b="0" i="1" dirty="0">
                <a:solidFill>
                  <a:srgbClr val="FF0000"/>
                </a:solidFill>
                <a:latin typeface="Calibri" panose="020F0502020204030204" pitchFamily="34" charset="0"/>
                <a:cs typeface="Calibri" panose="020F0502020204030204" pitchFamily="34" charset="0"/>
              </a:rPr>
              <a:t>respiratory protection component of IPC include?</a:t>
            </a:r>
            <a:endParaRPr lang="en-GB" sz="2800"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11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Operational handbook : Frequently asked questions (8)</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21</a:t>
            </a:fld>
            <a:endParaRPr lang="en-GB" dirty="0"/>
          </a:p>
        </p:txBody>
      </p:sp>
      <p:sp>
        <p:nvSpPr>
          <p:cNvPr id="8" name="TextBox 7">
            <a:extLst>
              <a:ext uri="{FF2B5EF4-FFF2-40B4-BE49-F238E27FC236}">
                <a16:creationId xmlns:a16="http://schemas.microsoft.com/office/drawing/2014/main" id="{C620E793-2555-4C2C-9E88-D08D27963A20}"/>
              </a:ext>
            </a:extLst>
          </p:cNvPr>
          <p:cNvSpPr txBox="1"/>
          <p:nvPr/>
        </p:nvSpPr>
        <p:spPr>
          <a:xfrm>
            <a:off x="167319" y="773723"/>
            <a:ext cx="11607339" cy="477054"/>
          </a:xfrm>
          <a:prstGeom prst="rect">
            <a:avLst/>
          </a:prstGeom>
          <a:noFill/>
        </p:spPr>
        <p:txBody>
          <a:bodyPr wrap="square">
            <a:spAutoFit/>
          </a:bodyPr>
          <a:lstStyle/>
          <a:p>
            <a:r>
              <a:rPr lang="en-US" sz="2500" b="0" i="1" dirty="0">
                <a:solidFill>
                  <a:srgbClr val="FF0000"/>
                </a:solidFill>
                <a:effectLst/>
                <a:latin typeface="-apple-system"/>
              </a:rPr>
              <a:t>What are the 5 key </a:t>
            </a:r>
            <a:r>
              <a:rPr lang="en-US" sz="2500" b="0" i="1" dirty="0">
                <a:solidFill>
                  <a:srgbClr val="FF0000"/>
                </a:solidFill>
                <a:latin typeface="-apple-system"/>
              </a:rPr>
              <a:t>i</a:t>
            </a:r>
            <a:r>
              <a:rPr lang="en-US" sz="2500" b="0" i="1" dirty="0">
                <a:solidFill>
                  <a:srgbClr val="FF0000"/>
                </a:solidFill>
                <a:effectLst/>
                <a:latin typeface="-apple-system"/>
              </a:rPr>
              <a:t>ndicators of TB IPC measures for routine reporting at national level?</a:t>
            </a:r>
            <a:endParaRPr lang="en-GB" sz="2500" i="1" dirty="0">
              <a:solidFill>
                <a:srgbClr val="FF0000"/>
              </a:solidFill>
            </a:endParaRPr>
          </a:p>
        </p:txBody>
      </p:sp>
      <p:graphicFrame>
        <p:nvGraphicFramePr>
          <p:cNvPr id="6" name="Table 5">
            <a:extLst>
              <a:ext uri="{FF2B5EF4-FFF2-40B4-BE49-F238E27FC236}">
                <a16:creationId xmlns:a16="http://schemas.microsoft.com/office/drawing/2014/main" id="{41C7AFD7-DE1C-4D25-B72D-83AC2BA56226}"/>
              </a:ext>
            </a:extLst>
          </p:cNvPr>
          <p:cNvGraphicFramePr>
            <a:graphicFrameLocks noGrp="1"/>
          </p:cNvGraphicFramePr>
          <p:nvPr>
            <p:extLst>
              <p:ext uri="{D42A27DB-BD31-4B8C-83A1-F6EECF244321}">
                <p14:modId xmlns:p14="http://schemas.microsoft.com/office/powerpoint/2010/main" val="4160903790"/>
              </p:ext>
            </p:extLst>
          </p:nvPr>
        </p:nvGraphicFramePr>
        <p:xfrm>
          <a:off x="395332" y="1470042"/>
          <a:ext cx="11151312" cy="4288182"/>
        </p:xfrm>
        <a:graphic>
          <a:graphicData uri="http://schemas.openxmlformats.org/drawingml/2006/table">
            <a:tbl>
              <a:tblPr bandRow="1">
                <a:tableStyleId>{5C22544A-7EE6-4342-B048-85BDC9FD1C3A}</a:tableStyleId>
              </a:tblPr>
              <a:tblGrid>
                <a:gridCol w="7138077">
                  <a:extLst>
                    <a:ext uri="{9D8B030D-6E8A-4147-A177-3AD203B41FA5}">
                      <a16:colId xmlns:a16="http://schemas.microsoft.com/office/drawing/2014/main" val="1491418802"/>
                    </a:ext>
                  </a:extLst>
                </a:gridCol>
                <a:gridCol w="4013235">
                  <a:extLst>
                    <a:ext uri="{9D8B030D-6E8A-4147-A177-3AD203B41FA5}">
                      <a16:colId xmlns:a16="http://schemas.microsoft.com/office/drawing/2014/main" val="4100889078"/>
                    </a:ext>
                  </a:extLst>
                </a:gridCol>
              </a:tblGrid>
              <a:tr h="246837">
                <a:tc>
                  <a:txBody>
                    <a:bodyPr/>
                    <a:lstStyle/>
                    <a:p>
                      <a:pPr marL="0" marR="0">
                        <a:spcBef>
                          <a:spcPts val="0"/>
                        </a:spcBef>
                        <a:spcAft>
                          <a:spcPts val="0"/>
                        </a:spcAft>
                      </a:pPr>
                      <a:r>
                        <a:rPr lang="en-GB" sz="2800" b="1" dirty="0">
                          <a:effectLst/>
                          <a:latin typeface="Calibri" panose="020F0502020204030204" pitchFamily="34" charset="0"/>
                          <a:cs typeface="Calibri" panose="020F0502020204030204" pitchFamily="34" charset="0"/>
                        </a:rPr>
                        <a:t>Indicator</a:t>
                      </a:r>
                      <a:endParaRPr lang="en-GB" sz="32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800" b="1" dirty="0">
                          <a:effectLst/>
                          <a:latin typeface="Calibri" panose="020F0502020204030204" pitchFamily="34" charset="0"/>
                          <a:cs typeface="Calibri" panose="020F0502020204030204" pitchFamily="34" charset="0"/>
                        </a:rPr>
                        <a:t>Source of information</a:t>
                      </a:r>
                      <a:endParaRPr lang="en-GB" sz="3200" b="1"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427819"/>
                  </a:ext>
                </a:extLst>
              </a:tr>
              <a:tr h="493675">
                <a:tc>
                  <a:txBody>
                    <a:bodyPr/>
                    <a:lstStyle/>
                    <a:p>
                      <a:pPr marL="0" marR="0" indent="0">
                        <a:spcBef>
                          <a:spcPts val="0"/>
                        </a:spcBef>
                        <a:spcAft>
                          <a:spcPts val="0"/>
                        </a:spcAft>
                        <a:buFont typeface="+mj-lt"/>
                        <a:buNone/>
                      </a:pPr>
                      <a:r>
                        <a:rPr lang="en-GB" sz="2000" dirty="0">
                          <a:effectLst/>
                          <a:latin typeface="Calibri" panose="020F0502020204030204" pitchFamily="34" charset="0"/>
                          <a:cs typeface="Calibri" panose="020F0502020204030204" pitchFamily="34" charset="0"/>
                        </a:rPr>
                        <a:t>1. Proportion of health facilities that have a valid and updated TB IPC plan</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dirty="0">
                          <a:effectLst/>
                          <a:latin typeface="Calibri" panose="020F0502020204030204" pitchFamily="34" charset="0"/>
                          <a:cs typeface="Calibri" panose="020F0502020204030204" pitchFamily="34" charset="0"/>
                        </a:rPr>
                        <a:t>Policy document from the NTP, field visits and survey data</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262721"/>
                  </a:ext>
                </a:extLst>
              </a:tr>
              <a:tr h="529204">
                <a:tc>
                  <a:txBody>
                    <a:bodyPr/>
                    <a:lstStyle/>
                    <a:p>
                      <a:pPr marL="0" marR="0" indent="0">
                        <a:spcBef>
                          <a:spcPts val="0"/>
                        </a:spcBef>
                        <a:spcAft>
                          <a:spcPts val="0"/>
                        </a:spcAft>
                        <a:buFont typeface="+mj-lt"/>
                        <a:buNone/>
                      </a:pPr>
                      <a:r>
                        <a:rPr lang="en-GB" sz="2000" dirty="0">
                          <a:effectLst/>
                          <a:latin typeface="Calibri" panose="020F0502020204030204" pitchFamily="34" charset="0"/>
                          <a:cs typeface="Calibri" panose="020F0502020204030204" pitchFamily="34" charset="0"/>
                        </a:rPr>
                        <a:t>2. Proportion of health facilities that have appointed a TB IPC focal person as a part of facility IPC committee</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dirty="0">
                          <a:effectLst/>
                          <a:latin typeface="Calibri" panose="020F0502020204030204" pitchFamily="34" charset="0"/>
                          <a:cs typeface="Calibri" panose="020F0502020204030204" pitchFamily="34" charset="0"/>
                        </a:rPr>
                        <a:t>Policy document from the NTP, field visits and survey data</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261654"/>
                  </a:ext>
                </a:extLst>
              </a:tr>
              <a:tr h="740512">
                <a:tc>
                  <a:txBody>
                    <a:bodyPr/>
                    <a:lstStyle/>
                    <a:p>
                      <a:pPr marL="0" marR="0" indent="0">
                        <a:spcBef>
                          <a:spcPts val="0"/>
                        </a:spcBef>
                        <a:spcAft>
                          <a:spcPts val="0"/>
                        </a:spcAft>
                        <a:buFont typeface="+mj-lt"/>
                        <a:buNone/>
                      </a:pPr>
                      <a:r>
                        <a:rPr lang="en-GB" sz="2000" dirty="0">
                          <a:effectLst/>
                          <a:latin typeface="Calibri" panose="020F0502020204030204" pitchFamily="34" charset="0"/>
                          <a:cs typeface="Calibri" panose="020F0502020204030204" pitchFamily="34" charset="0"/>
                        </a:rPr>
                        <a:t>3. Time from diagnosis to start of appropriate TB treatment </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dirty="0">
                          <a:effectLst/>
                          <a:latin typeface="Calibri" panose="020F0502020204030204" pitchFamily="34" charset="0"/>
                          <a:cs typeface="Calibri" panose="020F0502020204030204" pitchFamily="34" charset="0"/>
                        </a:rPr>
                        <a:t>Surveillance data (should be available in most case-based records)</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7866430"/>
                  </a:ext>
                </a:extLst>
              </a:tr>
              <a:tr h="987350">
                <a:tc>
                  <a:txBody>
                    <a:bodyPr/>
                    <a:lstStyle/>
                    <a:p>
                      <a:pPr marL="0" marR="0" indent="0">
                        <a:spcBef>
                          <a:spcPts val="0"/>
                        </a:spcBef>
                        <a:spcAft>
                          <a:spcPts val="0"/>
                        </a:spcAft>
                        <a:buFont typeface="+mj-lt"/>
                        <a:buNone/>
                      </a:pPr>
                      <a:r>
                        <a:rPr lang="en-GB" sz="2000" dirty="0">
                          <a:effectLst/>
                          <a:latin typeface="Calibri" panose="020F0502020204030204" pitchFamily="34" charset="0"/>
                          <a:cs typeface="Calibri" panose="020F0502020204030204" pitchFamily="34" charset="0"/>
                        </a:rPr>
                        <a:t>4. Proportion of health care workers involved in the care of DS-TB or MDR-TB, or in the collection of sputum samples, who are provided with at least one respirator per week</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dirty="0">
                          <a:effectLst/>
                          <a:latin typeface="Calibri" panose="020F0502020204030204" pitchFamily="34" charset="0"/>
                          <a:cs typeface="Calibri" panose="020F0502020204030204" pitchFamily="34" charset="0"/>
                        </a:rPr>
                        <a:t>Supervisory visits</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417167"/>
                  </a:ext>
                </a:extLst>
              </a:tr>
              <a:tr h="740512">
                <a:tc>
                  <a:txBody>
                    <a:bodyPr/>
                    <a:lstStyle/>
                    <a:p>
                      <a:pPr marL="0" marR="0" indent="0">
                        <a:spcBef>
                          <a:spcPts val="0"/>
                        </a:spcBef>
                        <a:spcAft>
                          <a:spcPts val="0"/>
                        </a:spcAft>
                        <a:buFont typeface="+mj-lt"/>
                        <a:buNone/>
                      </a:pPr>
                      <a:r>
                        <a:rPr lang="en-GB" sz="2000" dirty="0">
                          <a:effectLst/>
                          <a:latin typeface="Calibri" panose="020F0502020204030204" pitchFamily="34" charset="0"/>
                          <a:cs typeface="Calibri" panose="020F0502020204030204" pitchFamily="34" charset="0"/>
                        </a:rPr>
                        <a:t>5. Relative risk of TB disease among health care workers compared with the TB notification rate in the adult population of the same area in the same year</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dirty="0">
                          <a:effectLst/>
                          <a:latin typeface="Calibri" panose="020F0502020204030204" pitchFamily="34" charset="0"/>
                          <a:cs typeface="Calibri" panose="020F0502020204030204" pitchFamily="34" charset="0"/>
                        </a:rPr>
                        <a:t>Surveillance data</a:t>
                      </a:r>
                      <a:endParaRPr lang="en-GB" sz="2400" dirty="0">
                        <a:effectLst/>
                        <a:latin typeface="Calibri" panose="020F0502020204030204" pitchFamily="34" charset="0"/>
                        <a:ea typeface="Cambria" panose="020405030504060302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0239698"/>
                  </a:ext>
                </a:extLst>
              </a:tr>
            </a:tbl>
          </a:graphicData>
        </a:graphic>
      </p:graphicFrame>
    </p:spTree>
    <p:extLst>
      <p:ext uri="{BB962C8B-B14F-4D97-AF65-F5344CB8AC3E}">
        <p14:creationId xmlns:p14="http://schemas.microsoft.com/office/powerpoint/2010/main" val="407063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4960B-9B58-ED33-AAF6-95D096A81E40}"/>
              </a:ext>
            </a:extLst>
          </p:cNvPr>
          <p:cNvPicPr>
            <a:picLocks noChangeAspect="1"/>
          </p:cNvPicPr>
          <p:nvPr/>
        </p:nvPicPr>
        <p:blipFill>
          <a:blip r:embed="rId3"/>
          <a:stretch>
            <a:fillRect/>
          </a:stretch>
        </p:blipFill>
        <p:spPr>
          <a:xfrm>
            <a:off x="217349" y="559714"/>
            <a:ext cx="11819713" cy="5846686"/>
          </a:xfrm>
          <a:prstGeom prst="rect">
            <a:avLst/>
          </a:prstGeom>
        </p:spPr>
      </p:pic>
      <p:pic>
        <p:nvPicPr>
          <p:cNvPr id="4" name="Picture 3">
            <a:extLst>
              <a:ext uri="{FF2B5EF4-FFF2-40B4-BE49-F238E27FC236}">
                <a16:creationId xmlns:a16="http://schemas.microsoft.com/office/drawing/2014/main" id="{0F456CDC-CA76-4358-9564-976B219F0644}"/>
              </a:ext>
            </a:extLst>
          </p:cNvPr>
          <p:cNvPicPr>
            <a:picLocks noChangeAspect="1"/>
          </p:cNvPicPr>
          <p:nvPr/>
        </p:nvPicPr>
        <p:blipFill>
          <a:blip r:embed="rId4"/>
          <a:stretch>
            <a:fillRect/>
          </a:stretch>
        </p:blipFill>
        <p:spPr>
          <a:xfrm>
            <a:off x="9460501" y="1539820"/>
            <a:ext cx="2534939" cy="5057203"/>
          </a:xfrm>
          <a:prstGeom prst="rect">
            <a:avLst/>
          </a:prstGeom>
        </p:spPr>
      </p:pic>
      <p:sp>
        <p:nvSpPr>
          <p:cNvPr id="10" name="Rectangle 9">
            <a:extLst>
              <a:ext uri="{FF2B5EF4-FFF2-40B4-BE49-F238E27FC236}">
                <a16:creationId xmlns:a16="http://schemas.microsoft.com/office/drawing/2014/main" id="{0783DB9E-2713-4A74-A9DC-5C956AC6F2EB}"/>
              </a:ext>
            </a:extLst>
          </p:cNvPr>
          <p:cNvSpPr/>
          <p:nvPr/>
        </p:nvSpPr>
        <p:spPr>
          <a:xfrm>
            <a:off x="6523108" y="88730"/>
            <a:ext cx="5571886" cy="501804"/>
          </a:xfrm>
          <a:prstGeom prst="rect">
            <a:avLst/>
          </a:prstGeom>
        </p:spPr>
        <p:txBody>
          <a:bodyPr wrap="square">
            <a:spAutoFit/>
          </a:bodyPr>
          <a:lstStyle/>
          <a:p>
            <a:pPr algn="ctr" defTabSz="912647" fontAlgn="auto">
              <a:spcBef>
                <a:spcPts val="0"/>
              </a:spcBef>
              <a:spcAft>
                <a:spcPts val="0"/>
              </a:spcAft>
              <a:defRPr/>
            </a:pPr>
            <a:r>
              <a:rPr lang="fr-FR" sz="2661" b="0" dirty="0">
                <a:solidFill>
                  <a:prstClr val="black">
                    <a:lumMod val="95000"/>
                    <a:lumOff val="5000"/>
                  </a:prstClr>
                </a:solidFill>
                <a:latin typeface="Calibri" panose="020F0502020204030204"/>
                <a:cs typeface="+mn-cs"/>
              </a:rPr>
              <a:t>https://extranet.who.int/tbknowledge</a:t>
            </a:r>
          </a:p>
        </p:txBody>
      </p:sp>
      <p:pic>
        <p:nvPicPr>
          <p:cNvPr id="5" name="Picture 5" descr="Qr code&#10;&#10;Description automatically generated">
            <a:extLst>
              <a:ext uri="{FF2B5EF4-FFF2-40B4-BE49-F238E27FC236}">
                <a16:creationId xmlns:a16="http://schemas.microsoft.com/office/drawing/2014/main" id="{0DA1DCB6-6EDA-4E26-87CD-414CE923E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824" t="9290" r="9467" b="9290"/>
          <a:stretch>
            <a:fillRect/>
          </a:stretch>
        </p:blipFill>
        <p:spPr bwMode="auto">
          <a:xfrm>
            <a:off x="313552" y="1819717"/>
            <a:ext cx="1329933" cy="134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96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962958-09D2-4CDE-8EA6-7D83A70D12A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4" name="Slide Number Placeholder 3">
            <a:extLst>
              <a:ext uri="{FF2B5EF4-FFF2-40B4-BE49-F238E27FC236}">
                <a16:creationId xmlns:a16="http://schemas.microsoft.com/office/drawing/2014/main" id="{A366D9B1-6F35-43FB-A6BF-78E28C6115C1}"/>
              </a:ext>
            </a:extLst>
          </p:cNvPr>
          <p:cNvSpPr>
            <a:spLocks noGrp="1"/>
          </p:cNvSpPr>
          <p:nvPr>
            <p:ph type="sldNum" sz="quarter" idx="12"/>
          </p:nvPr>
        </p:nvSpPr>
        <p:spPr/>
        <p:txBody>
          <a:bodyPr/>
          <a:lstStyle/>
          <a:p>
            <a:fld id="{92E002D6-D190-45E2-A289-FEFF1EC166F2}" type="slidenum">
              <a:rPr lang="en-GB" smtClean="0"/>
              <a:pPr/>
              <a:t>23</a:t>
            </a:fld>
            <a:endParaRPr lang="en-GB" dirty="0"/>
          </a:p>
        </p:txBody>
      </p:sp>
      <p:sp>
        <p:nvSpPr>
          <p:cNvPr id="8" name="Title 20">
            <a:extLst>
              <a:ext uri="{FF2B5EF4-FFF2-40B4-BE49-F238E27FC236}">
                <a16:creationId xmlns:a16="http://schemas.microsoft.com/office/drawing/2014/main" id="{14DF7016-60DE-4B4A-858F-13BB6F6A59D5}"/>
              </a:ext>
            </a:extLst>
          </p:cNvPr>
          <p:cNvSpPr txBox="1">
            <a:spLocks/>
          </p:cNvSpPr>
          <p:nvPr/>
        </p:nvSpPr>
        <p:spPr>
          <a:xfrm>
            <a:off x="167320" y="181680"/>
            <a:ext cx="10972800" cy="637075"/>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200" b="1" kern="0" dirty="0">
                <a:solidFill>
                  <a:schemeClr val="bg1"/>
                </a:solidFill>
                <a:latin typeface="Source Sans Pro" panose="020B0503030403020204" pitchFamily="34" charset="0"/>
                <a:cs typeface="Calibri" panose="020F0502020204030204" pitchFamily="34" charset="0"/>
              </a:rPr>
              <a:t>Main messages (1)</a:t>
            </a:r>
            <a:endParaRPr lang="en-US" sz="3200" b="1" kern="0" dirty="0">
              <a:solidFill>
                <a:srgbClr val="FF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A47C047-A794-76CF-27CA-BAEB9276EBDF}"/>
              </a:ext>
            </a:extLst>
          </p:cNvPr>
          <p:cNvPicPr>
            <a:picLocks noChangeAspect="1"/>
          </p:cNvPicPr>
          <p:nvPr/>
        </p:nvPicPr>
        <p:blipFill>
          <a:blip r:embed="rId3"/>
          <a:stretch>
            <a:fillRect/>
          </a:stretch>
        </p:blipFill>
        <p:spPr>
          <a:xfrm>
            <a:off x="1872876" y="818755"/>
            <a:ext cx="8185524" cy="5495693"/>
          </a:xfrm>
          <a:prstGeom prst="rect">
            <a:avLst/>
          </a:prstGeom>
        </p:spPr>
      </p:pic>
    </p:spTree>
    <p:extLst>
      <p:ext uri="{BB962C8B-B14F-4D97-AF65-F5344CB8AC3E}">
        <p14:creationId xmlns:p14="http://schemas.microsoft.com/office/powerpoint/2010/main" val="3829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962958-09D2-4CDE-8EA6-7D83A70D12A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4" name="Slide Number Placeholder 3">
            <a:extLst>
              <a:ext uri="{FF2B5EF4-FFF2-40B4-BE49-F238E27FC236}">
                <a16:creationId xmlns:a16="http://schemas.microsoft.com/office/drawing/2014/main" id="{A366D9B1-6F35-43FB-A6BF-78E28C6115C1}"/>
              </a:ext>
            </a:extLst>
          </p:cNvPr>
          <p:cNvSpPr>
            <a:spLocks noGrp="1"/>
          </p:cNvSpPr>
          <p:nvPr>
            <p:ph type="sldNum" sz="quarter" idx="12"/>
          </p:nvPr>
        </p:nvSpPr>
        <p:spPr/>
        <p:txBody>
          <a:bodyPr/>
          <a:lstStyle/>
          <a:p>
            <a:fld id="{92E002D6-D190-45E2-A289-FEFF1EC166F2}" type="slidenum">
              <a:rPr lang="en-GB" smtClean="0"/>
              <a:pPr/>
              <a:t>24</a:t>
            </a:fld>
            <a:endParaRPr lang="en-GB" dirty="0"/>
          </a:p>
        </p:txBody>
      </p:sp>
      <p:sp>
        <p:nvSpPr>
          <p:cNvPr id="8" name="Title 20">
            <a:extLst>
              <a:ext uri="{FF2B5EF4-FFF2-40B4-BE49-F238E27FC236}">
                <a16:creationId xmlns:a16="http://schemas.microsoft.com/office/drawing/2014/main" id="{14DF7016-60DE-4B4A-858F-13BB6F6A59D5}"/>
              </a:ext>
            </a:extLst>
          </p:cNvPr>
          <p:cNvSpPr txBox="1">
            <a:spLocks/>
          </p:cNvSpPr>
          <p:nvPr/>
        </p:nvSpPr>
        <p:spPr>
          <a:xfrm>
            <a:off x="167320" y="181680"/>
            <a:ext cx="10972800" cy="637075"/>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200" b="1" kern="0" dirty="0">
                <a:solidFill>
                  <a:schemeClr val="bg1"/>
                </a:solidFill>
                <a:latin typeface="Source Sans Pro" panose="020B0503030403020204" pitchFamily="34" charset="0"/>
                <a:cs typeface="Calibri" panose="020F0502020204030204" pitchFamily="34" charset="0"/>
              </a:rPr>
              <a:t>Main messages (2)</a:t>
            </a:r>
            <a:endParaRPr lang="en-US" sz="3200" b="1" kern="0" dirty="0">
              <a:solidFill>
                <a:srgbClr val="FF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58E833C-5F98-470E-A464-8D79DBEF97EB}"/>
              </a:ext>
            </a:extLst>
          </p:cNvPr>
          <p:cNvSpPr/>
          <p:nvPr/>
        </p:nvSpPr>
        <p:spPr>
          <a:xfrm>
            <a:off x="167320" y="969989"/>
            <a:ext cx="11511306" cy="6157070"/>
          </a:xfrm>
          <a:prstGeom prst="rect">
            <a:avLst/>
          </a:prstGeom>
        </p:spPr>
        <p:txBody>
          <a:bodyPr wrap="square">
            <a:spAutoFit/>
          </a:bodyPr>
          <a:lstStyle/>
          <a:p>
            <a:pPr lvl="1" indent="-457200" fontAlgn="auto">
              <a:lnSpc>
                <a:spcPct val="114000"/>
              </a:lnSpc>
              <a:spcBef>
                <a:spcPts val="0"/>
              </a:spcBef>
              <a:spcAft>
                <a:spcPts val="1200"/>
              </a:spcAft>
              <a:buClr>
                <a:srgbClr val="0070C0"/>
              </a:buClr>
              <a:buFont typeface="Wingdings" panose="05000000000000000000" pitchFamily="2" charset="2"/>
              <a:buChar char="§"/>
              <a:defRPr/>
            </a:pPr>
            <a:r>
              <a:rPr lang="en-US" sz="2400" b="0" dirty="0">
                <a:solidFill>
                  <a:schemeClr val="tx1"/>
                </a:solidFill>
                <a:latin typeface="Calibri" panose="020F0502020204030204" pitchFamily="34" charset="0"/>
                <a:cs typeface="Calibri" panose="020F0502020204030204" pitchFamily="34" charset="0"/>
              </a:rPr>
              <a:t>Effective IPC measures are a critical part of the quality of health service delivery to achieve people-</a:t>
            </a:r>
            <a:r>
              <a:rPr lang="en-US" sz="2400" b="0" dirty="0" err="1">
                <a:solidFill>
                  <a:schemeClr val="tx1"/>
                </a:solidFill>
                <a:latin typeface="Calibri" panose="020F0502020204030204" pitchFamily="34" charset="0"/>
                <a:cs typeface="Calibri" panose="020F0502020204030204" pitchFamily="34" charset="0"/>
              </a:rPr>
              <a:t>centred</a:t>
            </a:r>
            <a:r>
              <a:rPr lang="en-US" sz="2400" b="0" dirty="0">
                <a:solidFill>
                  <a:schemeClr val="tx1"/>
                </a:solidFill>
                <a:latin typeface="Calibri" panose="020F0502020204030204" pitchFamily="34" charset="0"/>
                <a:cs typeface="Calibri" panose="020F0502020204030204" pitchFamily="34" charset="0"/>
              </a:rPr>
              <a:t>, integrated universal health coverage. They </a:t>
            </a:r>
            <a:r>
              <a:rPr lang="en-US" sz="2400" b="0">
                <a:solidFill>
                  <a:schemeClr val="tx1"/>
                </a:solidFill>
                <a:latin typeface="Calibri" panose="020F0502020204030204" pitchFamily="34" charset="0"/>
                <a:cs typeface="Calibri" panose="020F0502020204030204" pitchFamily="34" charset="0"/>
              </a:rPr>
              <a:t>should articulate well with </a:t>
            </a:r>
            <a:endParaRPr lang="en-US" sz="2400" b="0" dirty="0">
              <a:solidFill>
                <a:schemeClr val="tx1"/>
              </a:solidFill>
              <a:latin typeface="Calibri" panose="020F0502020204030204" pitchFamily="34" charset="0"/>
              <a:cs typeface="Calibri" panose="020F0502020204030204" pitchFamily="34" charset="0"/>
            </a:endParaRP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TB IPC interventions should not be implemented individually or in a way that dissociates them from other administrative and environmental controls, and personal protection. They must be considered as an integrated package of IPC interventions to prevent </a:t>
            </a:r>
            <a:r>
              <a:rPr kumimoji="0" lang="en-US" sz="2400" b="0" i="1"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 tb </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transmission</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lang="en-US" sz="2400" b="0" dirty="0">
                <a:solidFill>
                  <a:schemeClr val="dk1">
                    <a:hueOff val="0"/>
                    <a:satOff val="0"/>
                    <a:lumOff val="0"/>
                    <a:alphaOff val="0"/>
                  </a:schemeClr>
                </a:solidFill>
                <a:latin typeface="Calibri" panose="020F0502020204030204" pitchFamily="34" charset="0"/>
                <a:cs typeface="Calibri" panose="020F0502020204030204" pitchFamily="34" charset="0"/>
              </a:rPr>
              <a:t>Dialogue with both health care staff and patients is important</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These guidelines are based on a public health approach to strengthen the adoption and implementation of evidence-based interventions for IPC, including transmission-based precautions. The recommendations given here should be considered as the minimum IPC standard.</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175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5CAFA45-9A6D-4D22-886F-60C6CC0A0040}"/>
              </a:ext>
            </a:extLst>
          </p:cNvPr>
          <p:cNvSpPr>
            <a:spLocks noGrp="1"/>
          </p:cNvSpPr>
          <p:nvPr>
            <p:ph type="title" idx="4294967295"/>
          </p:nvPr>
        </p:nvSpPr>
        <p:spPr>
          <a:xfrm>
            <a:off x="167320" y="181680"/>
            <a:ext cx="10972800" cy="592043"/>
          </a:xfrm>
          <a:prstGeom prst="rect">
            <a:avLst/>
          </a:prstGeom>
        </p:spPr>
        <p:txBody>
          <a:bodyPr vert="horz" lIns="91440" tIns="45720" rIns="91440" bIns="45720" rtlCol="0" anchor="ctr">
            <a:normAutofit/>
          </a:bodyPr>
          <a:lstStyle/>
          <a:p>
            <a:pPr algn="l" eaLnBrk="1" hangingPunct="1"/>
            <a:r>
              <a:rPr lang="en-US" sz="2800" b="1" dirty="0">
                <a:solidFill>
                  <a:schemeClr val="bg1"/>
                </a:solidFill>
                <a:latin typeface="Source Sans Pro" panose="020B0503030403020204" pitchFamily="34" charset="0"/>
                <a:cs typeface="Calibri" panose="020F0502020204030204" pitchFamily="34" charset="0"/>
              </a:rPr>
              <a:t>Acknowledgments</a:t>
            </a:r>
            <a:endParaRPr lang="en-US" sz="3200" b="1" dirty="0">
              <a:solidFill>
                <a:srgbClr val="FF0000"/>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A9F065BE-EA8B-4385-8BC4-80E431D41CE1}"/>
              </a:ext>
            </a:extLst>
          </p:cNvPr>
          <p:cNvSpPr>
            <a:spLocks noGrp="1"/>
          </p:cNvSpPr>
          <p:nvPr>
            <p:ph type="ftr" sz="quarter" idx="11"/>
          </p:nvPr>
        </p:nvSpPr>
        <p:spPr>
          <a:xfrm>
            <a:off x="1794294" y="6442610"/>
            <a:ext cx="7333673" cy="365125"/>
          </a:xfrm>
          <a:prstGeom prst="rect">
            <a:avLst/>
          </a:prstGeom>
        </p:spPr>
        <p:txBody>
          <a:bodyPr/>
          <a:lstStyle/>
          <a:p>
            <a:r>
              <a:rPr lang="en-US"/>
              <a:t>Module 1: TB infection prevention and control</a:t>
            </a:r>
            <a:endParaRPr lang="en-GB" dirty="0"/>
          </a:p>
        </p:txBody>
      </p:sp>
      <p:sp>
        <p:nvSpPr>
          <p:cNvPr id="3" name="Slide Number Placeholder 2">
            <a:extLst>
              <a:ext uri="{FF2B5EF4-FFF2-40B4-BE49-F238E27FC236}">
                <a16:creationId xmlns:a16="http://schemas.microsoft.com/office/drawing/2014/main" id="{F0340949-A98B-4A7E-8DB9-41F8B14B7BC9}"/>
              </a:ext>
            </a:extLst>
          </p:cNvPr>
          <p:cNvSpPr>
            <a:spLocks noGrp="1"/>
          </p:cNvSpPr>
          <p:nvPr>
            <p:ph type="sldNum" sz="quarter" idx="12"/>
          </p:nvPr>
        </p:nvSpPr>
        <p:spPr/>
        <p:txBody>
          <a:bodyPr/>
          <a:lstStyle/>
          <a:p>
            <a:fld id="{92E002D6-D190-45E2-A289-FEFF1EC166F2}" type="slidenum">
              <a:rPr lang="en-GB" smtClean="0"/>
              <a:pPr/>
              <a:t>25</a:t>
            </a:fld>
            <a:endParaRPr lang="en-GB" dirty="0"/>
          </a:p>
        </p:txBody>
      </p:sp>
      <p:sp>
        <p:nvSpPr>
          <p:cNvPr id="7" name="Rectangle 6">
            <a:extLst>
              <a:ext uri="{FF2B5EF4-FFF2-40B4-BE49-F238E27FC236}">
                <a16:creationId xmlns:a16="http://schemas.microsoft.com/office/drawing/2014/main" id="{0A532E46-3248-4692-8AC1-2BAE65764D01}"/>
              </a:ext>
            </a:extLst>
          </p:cNvPr>
          <p:cNvSpPr/>
          <p:nvPr/>
        </p:nvSpPr>
        <p:spPr>
          <a:xfrm>
            <a:off x="340347" y="1324962"/>
            <a:ext cx="11511306" cy="4609660"/>
          </a:xfrm>
          <a:prstGeom prst="rect">
            <a:avLst/>
          </a:prstGeom>
        </p:spPr>
        <p:txBody>
          <a:bodyPr wrap="square">
            <a:spAutoFit/>
          </a:bodyPr>
          <a:lstStyle/>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WHO Global TB Programme (</a:t>
            </a:r>
            <a:r>
              <a:rPr kumimoji="0" lang="en-US" sz="28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Licé</a:t>
            </a: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Gonzalez Angulo, Fuad </a:t>
            </a:r>
            <a:r>
              <a:rPr kumimoji="0" lang="en-US" sz="28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Mirzayev</a:t>
            </a: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Avinash Kanchar, Dennis Falzon)</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Other WHO staff at HQ, Regions and </a:t>
            </a:r>
            <a:r>
              <a:rPr lang="en-US" sz="2800" b="0" dirty="0">
                <a:solidFill>
                  <a:schemeClr val="tx1">
                    <a:lumMod val="95000"/>
                    <a:lumOff val="5000"/>
                  </a:schemeClr>
                </a:solidFill>
                <a:latin typeface="Calibri"/>
                <a:cs typeface="+mn-cs"/>
              </a:rPr>
              <a:t>C</a:t>
            </a:r>
            <a:r>
              <a:rPr kumimoji="0" lang="en-US" sz="28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ountry</a:t>
            </a: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offices</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Guideline Development Group &amp; other experts (see https://extranet.who.int/tbknowledge/en/node/674)</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Contributors to the handbook, especially GB Migliori, UCSF (L Chen), US CDC (A Date), ETTI (C Tudor, G </a:t>
            </a:r>
            <a:r>
              <a:rPr kumimoji="0" lang="en-US" sz="28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Volenchikov</a:t>
            </a: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P Jensen)</a:t>
            </a:r>
          </a:p>
          <a:p>
            <a:pPr marR="0" lvl="1" indent="-457200" algn="l" defTabSz="914400" rtl="0" eaLnBrk="1" fontAlgn="auto" latinLnBrk="0" hangingPunct="1">
              <a:lnSpc>
                <a:spcPct val="114000"/>
              </a:lnSpc>
              <a:spcBef>
                <a:spcPts val="0"/>
              </a:spcBef>
              <a:spcAft>
                <a:spcPts val="1200"/>
              </a:spcAft>
              <a:buClr>
                <a:srgbClr val="0070C0"/>
              </a:buClr>
              <a:buSzTx/>
              <a:buFont typeface="Wingdings" panose="05000000000000000000" pitchFamily="2" charset="2"/>
              <a:buChar char="§"/>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Staff of national TB </a:t>
            </a:r>
            <a:r>
              <a:rPr kumimoji="0" lang="en-US" sz="28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programmes</a:t>
            </a:r>
            <a:r>
              <a:rPr kumimoji="0" lang="en-US" sz="28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in Member States</a:t>
            </a:r>
          </a:p>
        </p:txBody>
      </p:sp>
    </p:spTree>
    <p:extLst>
      <p:ext uri="{BB962C8B-B14F-4D97-AF65-F5344CB8AC3E}">
        <p14:creationId xmlns:p14="http://schemas.microsoft.com/office/powerpoint/2010/main" val="378310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2023</a:t>
            </a:r>
          </a:p>
          <a:p>
            <a:endParaRPr lang="en-US" sz="2000" dirty="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dirty="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dirty="0" err="1">
                <a:solidFill>
                  <a:schemeClr val="bg1"/>
                </a:solidFill>
                <a:latin typeface="Source Sans Pro" panose="020B0503030403020204" pitchFamily="34" charset="0"/>
                <a:ea typeface="Source Sans Pro" panose="020B0503030403020204" pitchFamily="34" charset="0"/>
                <a:cs typeface="+mn-lt"/>
              </a:rPr>
              <a:t>Appia</a:t>
            </a:r>
            <a:r>
              <a:rPr lang="en-US" sz="1000" b="0" dirty="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dirty="0" err="1">
                <a:solidFill>
                  <a:schemeClr val="bg1"/>
                </a:solidFill>
                <a:latin typeface="Source Sans Pro" panose="020B0503030403020204" pitchFamily="34" charset="0"/>
                <a:ea typeface="Source Sans Pro" panose="020B0503030403020204" pitchFamily="34" charset="0"/>
                <a:cs typeface="+mn-lt"/>
              </a:rPr>
              <a:t>tel</a:t>
            </a:r>
            <a:r>
              <a:rPr lang="en-US" sz="1000" b="0" dirty="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dirty="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dirty="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dirty="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dirty="0">
                <a:solidFill>
                  <a:schemeClr val="bg1"/>
                </a:solidFill>
                <a:latin typeface="Source Sans Pro" panose="020B0503030403020204" pitchFamily="34" charset="0"/>
                <a:ea typeface="Source Sans Pro" panose="020B0503030403020204" pitchFamily="34" charset="0"/>
                <a:cs typeface="+mn-lt"/>
              </a:rPr>
              <a:t>). </a:t>
            </a:r>
            <a:endParaRPr lang="en-US" sz="1000" b="0" dirty="0">
              <a:solidFill>
                <a:schemeClr val="bg1"/>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dirty="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dirty="0">
              <a:solidFill>
                <a:schemeClr val="bg1"/>
              </a:solidFill>
              <a:latin typeface="Source Sans Pro" panose="020B0503030403020204" pitchFamily="34" charset="0"/>
              <a:ea typeface="Source Sans Pro" panose="020B0503030403020204" pitchFamily="34" charset="0"/>
              <a:cs typeface="Arial"/>
            </a:endParaRPr>
          </a:p>
          <a:p>
            <a:r>
              <a:rPr lang="en-US" sz="1000" b="0" dirty="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dirty="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248022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12763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Calibri" panose="020F0502020204030204" pitchFamily="34" charset="0"/>
                <a:ea typeface="Source Sans Pro" panose="020B0503030403020204" pitchFamily="34" charset="0"/>
                <a:cs typeface="Calibri" panose="020F0502020204030204" pitchFamily="34" charset="0"/>
              </a:rPr>
              <a:t>Background</a:t>
            </a:r>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 (1)</a:t>
            </a:r>
          </a:p>
          <a:p>
            <a:pPr algn="l"/>
            <a:r>
              <a:rPr lang="en-US" sz="3200" b="0" i="1" kern="0" dirty="0">
                <a:solidFill>
                  <a:srgbClr val="FF0000"/>
                </a:solidFill>
                <a:latin typeface="Calibri" panose="020F0502020204030204" pitchFamily="34" charset="0"/>
                <a:cs typeface="Calibri" panose="020F0502020204030204" pitchFamily="34" charset="0"/>
              </a:rPr>
              <a:t>The End TB Strategy – Pillar 2</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2</a:t>
            </a:fld>
            <a:endParaRPr lang="en-GB" dirty="0"/>
          </a:p>
        </p:txBody>
      </p:sp>
      <p:sp>
        <p:nvSpPr>
          <p:cNvPr id="14" name="TextBox 13">
            <a:extLst>
              <a:ext uri="{FF2B5EF4-FFF2-40B4-BE49-F238E27FC236}">
                <a16:creationId xmlns:a16="http://schemas.microsoft.com/office/drawing/2014/main" id="{39682298-EEF2-4900-A375-D2E31A9BD118}"/>
              </a:ext>
            </a:extLst>
          </p:cNvPr>
          <p:cNvSpPr txBox="1"/>
          <p:nvPr/>
        </p:nvSpPr>
        <p:spPr>
          <a:xfrm>
            <a:off x="317325" y="1471493"/>
            <a:ext cx="7083185" cy="584775"/>
          </a:xfrm>
          <a:prstGeom prst="rect">
            <a:avLst/>
          </a:prstGeom>
          <a:solidFill>
            <a:schemeClr val="bg1"/>
          </a:solidFill>
        </p:spPr>
        <p:txBody>
          <a:bodyPr wrap="square" rtlCol="0">
            <a:spAutoFit/>
          </a:bodyPr>
          <a:lstStyle/>
          <a:p>
            <a:pPr algn="l">
              <a:lnSpc>
                <a:spcPct val="100000"/>
              </a:lnSpc>
            </a:pPr>
            <a:r>
              <a:rPr lang="en-GB" sz="3200" kern="0" dirty="0">
                <a:solidFill>
                  <a:schemeClr val="tx1">
                    <a:lumMod val="95000"/>
                    <a:lumOff val="5000"/>
                  </a:schemeClr>
                </a:solidFill>
                <a:latin typeface="Calibri" panose="020F0502020204030204" pitchFamily="34" charset="0"/>
                <a:ea typeface="+mj-ea"/>
                <a:cs typeface="Calibri" panose="020F0502020204030204" pitchFamily="34" charset="0"/>
                <a:sym typeface="+mj-lt"/>
              </a:rPr>
              <a:t>“Bold policies and supportive systems”</a:t>
            </a:r>
          </a:p>
        </p:txBody>
      </p:sp>
      <p:pic>
        <p:nvPicPr>
          <p:cNvPr id="15" name="Picture 14">
            <a:extLst>
              <a:ext uri="{FF2B5EF4-FFF2-40B4-BE49-F238E27FC236}">
                <a16:creationId xmlns:a16="http://schemas.microsoft.com/office/drawing/2014/main" id="{5839D405-C5FF-4DF8-A823-4C65424AF375}"/>
              </a:ext>
            </a:extLst>
          </p:cNvPr>
          <p:cNvPicPr>
            <a:picLocks noChangeAspect="1"/>
          </p:cNvPicPr>
          <p:nvPr/>
        </p:nvPicPr>
        <p:blipFill rotWithShape="1">
          <a:blip r:embed="rId3"/>
          <a:srcRect l="-1275" t="3822" r="1275" b="546"/>
          <a:stretch/>
        </p:blipFill>
        <p:spPr>
          <a:xfrm>
            <a:off x="638562" y="2495150"/>
            <a:ext cx="5932275" cy="3167805"/>
          </a:xfrm>
          <a:prstGeom prst="rect">
            <a:avLst/>
          </a:prstGeom>
        </p:spPr>
      </p:pic>
      <p:grpSp>
        <p:nvGrpSpPr>
          <p:cNvPr id="16" name="Group 15">
            <a:extLst>
              <a:ext uri="{FF2B5EF4-FFF2-40B4-BE49-F238E27FC236}">
                <a16:creationId xmlns:a16="http://schemas.microsoft.com/office/drawing/2014/main" id="{60A76113-D4DC-4320-A4BA-38DEED852082}"/>
              </a:ext>
            </a:extLst>
          </p:cNvPr>
          <p:cNvGrpSpPr/>
          <p:nvPr/>
        </p:nvGrpSpPr>
        <p:grpSpPr>
          <a:xfrm>
            <a:off x="5060378" y="2129183"/>
            <a:ext cx="6662731" cy="3600295"/>
            <a:chOff x="5060378" y="2547815"/>
            <a:chExt cx="6662731" cy="3600295"/>
          </a:xfrm>
        </p:grpSpPr>
        <p:sp>
          <p:nvSpPr>
            <p:cNvPr id="17" name="Arc 16">
              <a:extLst>
                <a:ext uri="{FF2B5EF4-FFF2-40B4-BE49-F238E27FC236}">
                  <a16:creationId xmlns:a16="http://schemas.microsoft.com/office/drawing/2014/main" id="{78FC1A46-DAB7-4F3D-ACBD-EEF48F38F756}"/>
                </a:ext>
              </a:extLst>
            </p:cNvPr>
            <p:cNvSpPr/>
            <p:nvPr/>
          </p:nvSpPr>
          <p:spPr>
            <a:xfrm rot="21058195">
              <a:off x="5060378" y="5176665"/>
              <a:ext cx="4680264" cy="971445"/>
            </a:xfrm>
            <a:prstGeom prst="arc">
              <a:avLst>
                <a:gd name="adj1" fmla="val 294421"/>
                <a:gd name="adj2" fmla="val 10799670"/>
              </a:avLst>
            </a:prstGeom>
            <a:ln w="12700">
              <a:solidFill>
                <a:srgbClr val="0070C0"/>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pic>
          <p:nvPicPr>
            <p:cNvPr id="18" name="Picture 17">
              <a:extLst>
                <a:ext uri="{FF2B5EF4-FFF2-40B4-BE49-F238E27FC236}">
                  <a16:creationId xmlns:a16="http://schemas.microsoft.com/office/drawing/2014/main" id="{6D9CEC8B-8416-4103-A128-41B5093B4135}"/>
                </a:ext>
              </a:extLst>
            </p:cNvPr>
            <p:cNvPicPr>
              <a:picLocks noChangeAspect="1"/>
            </p:cNvPicPr>
            <p:nvPr/>
          </p:nvPicPr>
          <p:blipFill>
            <a:blip r:embed="rId4"/>
            <a:stretch>
              <a:fillRect/>
            </a:stretch>
          </p:blipFill>
          <p:spPr>
            <a:xfrm>
              <a:off x="7983448" y="2547815"/>
              <a:ext cx="3739661" cy="2813787"/>
            </a:xfrm>
            <a:prstGeom prst="rect">
              <a:avLst/>
            </a:prstGeom>
            <a:ln w="28575">
              <a:solidFill>
                <a:srgbClr val="0070C0"/>
              </a:solidFill>
            </a:ln>
          </p:spPr>
        </p:pic>
        <p:sp>
          <p:nvSpPr>
            <p:cNvPr id="19" name="Oval 18">
              <a:extLst>
                <a:ext uri="{FF2B5EF4-FFF2-40B4-BE49-F238E27FC236}">
                  <a16:creationId xmlns:a16="http://schemas.microsoft.com/office/drawing/2014/main" id="{62E5A217-B9CB-4466-BE20-5FF2A0D268B3}"/>
                </a:ext>
              </a:extLst>
            </p:cNvPr>
            <p:cNvSpPr/>
            <p:nvPr/>
          </p:nvSpPr>
          <p:spPr>
            <a:xfrm>
              <a:off x="8587301" y="4659764"/>
              <a:ext cx="2401148" cy="70183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64337229"/>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Background (2)</a:t>
            </a:r>
          </a:p>
        </p:txBody>
      </p:sp>
      <p:sp>
        <p:nvSpPr>
          <p:cNvPr id="10" name="Rectangle 9">
            <a:extLst>
              <a:ext uri="{FF2B5EF4-FFF2-40B4-BE49-F238E27FC236}">
                <a16:creationId xmlns:a16="http://schemas.microsoft.com/office/drawing/2014/main" id="{4E3354A7-F786-4718-AE98-86E264011A34}"/>
              </a:ext>
            </a:extLst>
          </p:cNvPr>
          <p:cNvSpPr/>
          <p:nvPr/>
        </p:nvSpPr>
        <p:spPr>
          <a:xfrm>
            <a:off x="587565" y="1048700"/>
            <a:ext cx="11016869" cy="5262979"/>
          </a:xfrm>
          <a:prstGeom prst="rect">
            <a:avLst/>
          </a:prstGeom>
        </p:spPr>
        <p:txBody>
          <a:bodyPr wrap="square">
            <a:spAutoFit/>
          </a:bodyPr>
          <a:lstStyle/>
          <a:p>
            <a:pPr marL="457200" indent="-4572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Initial WHO recommendations on TB IPC focused primarily on decreasing the risk of transmission in health care facilities in resource-limited settings</a:t>
            </a:r>
          </a:p>
          <a:p>
            <a:pPr marL="457200" indent="-457200">
              <a:buFont typeface="Arial" panose="020B0604020202020204" pitchFamily="34" charset="0"/>
              <a:buChar char="•"/>
            </a:pPr>
            <a:endParaRPr lang="en-US" sz="2800" b="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Recommendations were expanded in 2009 to provide further guidance on the use of specific measures for health care facilities, congregate settings and households.</a:t>
            </a:r>
          </a:p>
          <a:p>
            <a:pPr marL="457200" indent="-457200">
              <a:buFont typeface="Arial" panose="020B0604020202020204" pitchFamily="34" charset="0"/>
              <a:buChar char="•"/>
            </a:pPr>
            <a:endParaRPr lang="en-US" sz="2800" b="0" dirty="0">
              <a:solidFill>
                <a:schemeClr val="tx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0" dirty="0">
                <a:solidFill>
                  <a:schemeClr val="tx1"/>
                </a:solidFill>
                <a:latin typeface="Calibri" panose="020F0502020204030204" pitchFamily="34" charset="0"/>
                <a:cs typeface="Calibri" panose="020F0502020204030204" pitchFamily="34" charset="0"/>
              </a:rPr>
              <a:t>The 2019 guidelines arose from a need to review more recent evidence and link to the general principles of infection control, beyond TB. They employ a public health approach within both domains of clinical and programmatic management of TB</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3</a:t>
            </a:fld>
            <a:endParaRPr lang="en-GB" dirty="0"/>
          </a:p>
        </p:txBody>
      </p:sp>
    </p:spTree>
    <p:extLst>
      <p:ext uri="{BB962C8B-B14F-4D97-AF65-F5344CB8AC3E}">
        <p14:creationId xmlns:p14="http://schemas.microsoft.com/office/powerpoint/2010/main" val="3282692322"/>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7C5232-2E31-4F8F-B571-F32B5485C68D}"/>
              </a:ext>
            </a:extLst>
          </p:cNvPr>
          <p:cNvPicPr>
            <a:picLocks noChangeAspect="1"/>
          </p:cNvPicPr>
          <p:nvPr/>
        </p:nvPicPr>
        <p:blipFill rotWithShape="1">
          <a:blip r:embed="rId3"/>
          <a:srcRect l="7897" t="2609" r="12099"/>
          <a:stretch/>
        </p:blipFill>
        <p:spPr>
          <a:xfrm>
            <a:off x="3441701" y="822555"/>
            <a:ext cx="5753687" cy="5802617"/>
          </a:xfrm>
          <a:prstGeom prst="rect">
            <a:avLst/>
          </a:prstGeom>
        </p:spPr>
      </p:pic>
      <p:sp>
        <p:nvSpPr>
          <p:cNvPr id="7" name="Title 20">
            <a:extLst>
              <a:ext uri="{FF2B5EF4-FFF2-40B4-BE49-F238E27FC236}">
                <a16:creationId xmlns:a16="http://schemas.microsoft.com/office/drawing/2014/main" id="{6E6F71DC-923B-4457-9610-C0602DC277B4}"/>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Background (3)</a:t>
            </a:r>
          </a:p>
        </p:txBody>
      </p:sp>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4</a:t>
            </a:fld>
            <a:endParaRPr lang="en-GB" dirty="0"/>
          </a:p>
        </p:txBody>
      </p:sp>
      <p:sp>
        <p:nvSpPr>
          <p:cNvPr id="8" name="TextBox 7">
            <a:extLst>
              <a:ext uri="{FF2B5EF4-FFF2-40B4-BE49-F238E27FC236}">
                <a16:creationId xmlns:a16="http://schemas.microsoft.com/office/drawing/2014/main" id="{8D1576B1-1B05-4B31-969B-6DC695B139D4}"/>
              </a:ext>
            </a:extLst>
          </p:cNvPr>
          <p:cNvSpPr txBox="1"/>
          <p:nvPr/>
        </p:nvSpPr>
        <p:spPr>
          <a:xfrm>
            <a:off x="288286" y="822555"/>
            <a:ext cx="9796379" cy="646331"/>
          </a:xfrm>
          <a:prstGeom prst="rect">
            <a:avLst/>
          </a:prstGeom>
          <a:noFill/>
        </p:spPr>
        <p:txBody>
          <a:bodyPr wrap="square" rtlCol="0">
            <a:spAutoFit/>
          </a:bodyPr>
          <a:lstStyle/>
          <a:p>
            <a:pPr lvl="0"/>
            <a:r>
              <a:rPr kumimoji="0" lang="en-GB" sz="3600" b="0" i="1" u="none" strike="noStrike" kern="1200" cap="none" spc="0" normalizeH="0" baseline="0" dirty="0">
                <a:ln>
                  <a:noFill/>
                </a:ln>
                <a:solidFill>
                  <a:srgbClr val="FF0000"/>
                </a:solidFill>
                <a:effectLst/>
                <a:uLnTx/>
                <a:uFillTx/>
                <a:latin typeface="Calibri" panose="020F0502020204030204" pitchFamily="34" charset="0"/>
                <a:cs typeface="Calibri" panose="020F0502020204030204" pitchFamily="34" charset="0"/>
                <a:sym typeface="+mj-lt"/>
              </a:rPr>
              <a:t>Core components of IPC programmes</a:t>
            </a:r>
            <a:endParaRPr lang="en-GB" sz="3200" b="0" i="1" dirty="0">
              <a:solidFill>
                <a:srgbClr val="FF0000"/>
              </a:solidFill>
              <a:latin typeface="Calibri" panose="020F0502020204030204" pitchFamily="34" charset="0"/>
              <a:cs typeface="Calibri" panose="020F0502020204030204" pitchFamily="34" charset="0"/>
              <a:sym typeface="+mj-lt"/>
            </a:endParaRPr>
          </a:p>
        </p:txBody>
      </p:sp>
    </p:spTree>
    <p:extLst>
      <p:ext uri="{BB962C8B-B14F-4D97-AF65-F5344CB8AC3E}">
        <p14:creationId xmlns:p14="http://schemas.microsoft.com/office/powerpoint/2010/main" val="3536976192"/>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5</a:t>
            </a:fld>
            <a:endParaRPr lang="en-GB" dirty="0"/>
          </a:p>
        </p:txBody>
      </p:sp>
      <p:sp>
        <p:nvSpPr>
          <p:cNvPr id="6" name="Title 20">
            <a:extLst>
              <a:ext uri="{FF2B5EF4-FFF2-40B4-BE49-F238E27FC236}">
                <a16:creationId xmlns:a16="http://schemas.microsoft.com/office/drawing/2014/main" id="{75CC6D11-12FD-4497-A5BD-093BBAC61782}"/>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Evidence (1)</a:t>
            </a:r>
          </a:p>
        </p:txBody>
      </p:sp>
      <p:sp>
        <p:nvSpPr>
          <p:cNvPr id="8" name="TextBox 7">
            <a:extLst>
              <a:ext uri="{FF2B5EF4-FFF2-40B4-BE49-F238E27FC236}">
                <a16:creationId xmlns:a16="http://schemas.microsoft.com/office/drawing/2014/main" id="{357645E5-E4D7-4D8A-8A1D-7603F7ECFC57}"/>
              </a:ext>
            </a:extLst>
          </p:cNvPr>
          <p:cNvSpPr txBox="1"/>
          <p:nvPr/>
        </p:nvSpPr>
        <p:spPr>
          <a:xfrm>
            <a:off x="288286" y="698364"/>
            <a:ext cx="11615428" cy="523220"/>
          </a:xfrm>
          <a:prstGeom prst="rect">
            <a:avLst/>
          </a:prstGeom>
          <a:noFill/>
        </p:spPr>
        <p:txBody>
          <a:bodyPr wrap="square">
            <a:spAutoFit/>
          </a:bodyPr>
          <a:lstStyle/>
          <a:p>
            <a:r>
              <a:rPr lang="en-US" sz="2800" b="0" i="1" dirty="0">
                <a:solidFill>
                  <a:srgbClr val="FF0000"/>
                </a:solidFill>
                <a:latin typeface="Calibri" panose="020F0502020204030204" pitchFamily="34" charset="0"/>
                <a:cs typeface="Calibri" panose="020F0502020204030204" pitchFamily="34" charset="0"/>
              </a:rPr>
              <a:t>about evidence reviewed</a:t>
            </a:r>
            <a:endParaRPr lang="en-US" sz="2800" b="0" i="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E995220-2708-498D-98A9-B32A1FB0EC2A}"/>
              </a:ext>
            </a:extLst>
          </p:cNvPr>
          <p:cNvSpPr/>
          <p:nvPr/>
        </p:nvSpPr>
        <p:spPr>
          <a:xfrm>
            <a:off x="158232" y="1312291"/>
            <a:ext cx="11875535" cy="5016758"/>
          </a:xfrm>
          <a:prstGeom prst="rect">
            <a:avLst/>
          </a:prstGeom>
        </p:spPr>
        <p:txBody>
          <a:bodyPr wrap="square">
            <a:spAutoFit/>
          </a:bodyPr>
          <a:lstStyle/>
          <a:p>
            <a:pPr marL="520700" lvl="1" indent="-352425">
              <a:spcAft>
                <a:spcPts val="1200"/>
              </a:spcAft>
              <a:buClr>
                <a:srgbClr val="0070C0"/>
              </a:buClr>
              <a:buFont typeface="Arial" panose="020B0604020202020204" pitchFamily="34" charset="0"/>
              <a:buChar char="•"/>
            </a:pPr>
            <a:r>
              <a:rPr lang="en-US" sz="2800" b="0" dirty="0">
                <a:solidFill>
                  <a:schemeClr val="dk1">
                    <a:hueOff val="0"/>
                    <a:satOff val="0"/>
                    <a:lumOff val="0"/>
                    <a:alphaOff val="0"/>
                  </a:schemeClr>
                </a:solidFill>
                <a:latin typeface="Calibri" panose="020F0502020204030204" pitchFamily="34" charset="0"/>
                <a:cs typeface="Calibri" panose="020F0502020204030204" pitchFamily="34" charset="0"/>
              </a:rPr>
              <a:t>Systematic reviews informed 3 background and 4 PICO questions</a:t>
            </a:r>
          </a:p>
          <a:p>
            <a:pPr marL="520700" lvl="1" indent="-352425">
              <a:spcAft>
                <a:spcPts val="1200"/>
              </a:spcAft>
              <a:buClr>
                <a:srgbClr val="0070C0"/>
              </a:buClr>
              <a:buFont typeface="Arial" panose="020B0604020202020204" pitchFamily="34" charset="0"/>
              <a:buChar char="•"/>
            </a:pPr>
            <a:r>
              <a:rPr lang="en-US" sz="2800" b="0" dirty="0">
                <a:solidFill>
                  <a:schemeClr val="dk1">
                    <a:hueOff val="0"/>
                    <a:satOff val="0"/>
                    <a:lumOff val="0"/>
                    <a:alphaOff val="0"/>
                  </a:schemeClr>
                </a:solidFill>
                <a:latin typeface="Calibri" panose="020F0502020204030204" pitchFamily="34" charset="0"/>
                <a:cs typeface="Calibri" panose="020F0502020204030204" pitchFamily="34" charset="0"/>
              </a:rPr>
              <a:t>Evidence from studies reviewed was generally of low quality. A high proportion of studies were from the 1990s in US hospitals, several in response to TB outbreaks</a:t>
            </a:r>
          </a:p>
          <a:p>
            <a:pPr marL="520700" lvl="1" indent="-352425">
              <a:spcAft>
                <a:spcPts val="1200"/>
              </a:spcAft>
              <a:buClr>
                <a:srgbClr val="0070C0"/>
              </a:buClr>
              <a:buFont typeface="Arial" panose="020B0604020202020204" pitchFamily="34" charset="0"/>
              <a:buChar char="•"/>
            </a:pPr>
            <a:r>
              <a:rPr lang="en-US" sz="2800" b="0" dirty="0">
                <a:solidFill>
                  <a:schemeClr val="dk1">
                    <a:hueOff val="0"/>
                    <a:satOff val="0"/>
                    <a:lumOff val="0"/>
                    <a:alphaOff val="0"/>
                  </a:schemeClr>
                </a:solidFill>
                <a:latin typeface="Calibri" panose="020F0502020204030204" pitchFamily="34" charset="0"/>
                <a:cs typeface="Calibri" panose="020F0502020204030204" pitchFamily="34" charset="0"/>
              </a:rPr>
              <a:t>Studies implemented interventions of interest in combination, and so the discrete effect of specific interventions was difficult to elicit. Heterogeneity of study design and reporting of results precluded meta-analysis</a:t>
            </a:r>
            <a:endParaRPr lang="en-GB" sz="2800" b="0" dirty="0">
              <a:solidFill>
                <a:schemeClr val="dk1">
                  <a:hueOff val="0"/>
                  <a:satOff val="0"/>
                  <a:lumOff val="0"/>
                  <a:alphaOff val="0"/>
                </a:schemeClr>
              </a:solidFill>
              <a:latin typeface="Calibri" panose="020F0502020204030204" pitchFamily="34" charset="0"/>
              <a:cs typeface="Calibri" panose="020F0502020204030204" pitchFamily="34" charset="0"/>
            </a:endParaRPr>
          </a:p>
          <a:p>
            <a:pPr marL="520700" lvl="1" indent="-352425">
              <a:spcAft>
                <a:spcPts val="1200"/>
              </a:spcAft>
              <a:buClr>
                <a:srgbClr val="0070C0"/>
              </a:buClr>
              <a:buFont typeface="Arial" panose="020B0604020202020204" pitchFamily="34" charset="0"/>
              <a:buChar char="•"/>
            </a:pPr>
            <a:r>
              <a:rPr lang="en-US" sz="2800" b="0" dirty="0">
                <a:solidFill>
                  <a:schemeClr val="dk1">
                    <a:hueOff val="0"/>
                    <a:satOff val="0"/>
                    <a:lumOff val="0"/>
                    <a:alphaOff val="0"/>
                  </a:schemeClr>
                </a:solidFill>
                <a:latin typeface="Calibri" panose="020F0502020204030204" pitchFamily="34" charset="0"/>
                <a:cs typeface="Calibri" panose="020F0502020204030204" pitchFamily="34" charset="0"/>
              </a:rPr>
              <a:t>Almost all studies showed reductions in TB infection or disease after implementation of IPC measures</a:t>
            </a:r>
          </a:p>
          <a:p>
            <a:pPr marL="520700" lvl="1" indent="-352425">
              <a:spcAft>
                <a:spcPts val="1200"/>
              </a:spcAft>
              <a:buClr>
                <a:srgbClr val="0070C0"/>
              </a:buClr>
              <a:buFont typeface="Arial" panose="020B0604020202020204" pitchFamily="34" charset="0"/>
              <a:buChar char="•"/>
            </a:pPr>
            <a:r>
              <a:rPr lang="en-US" sz="2800" b="0" dirty="0">
                <a:solidFill>
                  <a:schemeClr val="dk1">
                    <a:hueOff val="0"/>
                    <a:satOff val="0"/>
                    <a:lumOff val="0"/>
                    <a:alphaOff val="0"/>
                  </a:schemeClr>
                </a:solidFill>
                <a:latin typeface="Calibri" panose="020F0502020204030204" pitchFamily="34" charset="0"/>
                <a:cs typeface="Calibri" panose="020F0502020204030204" pitchFamily="34" charset="0"/>
              </a:rPr>
              <a:t>A </a:t>
            </a:r>
            <a:r>
              <a:rPr lang="en-US" sz="2800" dirty="0">
                <a:solidFill>
                  <a:schemeClr val="dk1">
                    <a:hueOff val="0"/>
                    <a:satOff val="0"/>
                    <a:lumOff val="0"/>
                    <a:alphaOff val="0"/>
                  </a:schemeClr>
                </a:solidFill>
                <a:latin typeface="Calibri" panose="020F0502020204030204" pitchFamily="34" charset="0"/>
                <a:cs typeface="Calibri" panose="020F0502020204030204" pitchFamily="34" charset="0"/>
              </a:rPr>
              <a:t>selection of key findings </a:t>
            </a:r>
            <a:r>
              <a:rPr lang="en-US" sz="2800" b="0" dirty="0">
                <a:solidFill>
                  <a:schemeClr val="dk1">
                    <a:hueOff val="0"/>
                    <a:satOff val="0"/>
                    <a:lumOff val="0"/>
                    <a:alphaOff val="0"/>
                  </a:schemeClr>
                </a:solidFill>
                <a:latin typeface="Calibri" panose="020F0502020204030204" pitchFamily="34" charset="0"/>
                <a:cs typeface="Calibri" panose="020F0502020204030204" pitchFamily="34" charset="0"/>
              </a:rPr>
              <a:t>are shown in the following slides</a:t>
            </a:r>
          </a:p>
        </p:txBody>
      </p:sp>
      <p:pic>
        <p:nvPicPr>
          <p:cNvPr id="5" name="Picture 4" descr="Qr code&#10;&#10;Description automatically generated">
            <a:extLst>
              <a:ext uri="{FF2B5EF4-FFF2-40B4-BE49-F238E27FC236}">
                <a16:creationId xmlns:a16="http://schemas.microsoft.com/office/drawing/2014/main" id="{F2FC2AF0-6F7E-4192-BAE6-B55503F81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455" y="0"/>
            <a:ext cx="1983545" cy="1983545"/>
          </a:xfrm>
          <a:prstGeom prst="rect">
            <a:avLst/>
          </a:prstGeom>
        </p:spPr>
      </p:pic>
    </p:spTree>
    <p:extLst>
      <p:ext uri="{BB962C8B-B14F-4D97-AF65-F5344CB8AC3E}">
        <p14:creationId xmlns:p14="http://schemas.microsoft.com/office/powerpoint/2010/main" val="1140725931"/>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6</a:t>
            </a:fld>
            <a:endParaRPr lang="en-GB" dirty="0"/>
          </a:p>
        </p:txBody>
      </p:sp>
      <p:sp>
        <p:nvSpPr>
          <p:cNvPr id="6" name="Title 20">
            <a:extLst>
              <a:ext uri="{FF2B5EF4-FFF2-40B4-BE49-F238E27FC236}">
                <a16:creationId xmlns:a16="http://schemas.microsoft.com/office/drawing/2014/main" id="{75CC6D11-12FD-4497-A5BD-093BBAC61782}"/>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Evidence (2)</a:t>
            </a:r>
          </a:p>
        </p:txBody>
      </p:sp>
      <p:sp>
        <p:nvSpPr>
          <p:cNvPr id="8" name="TextBox 7">
            <a:extLst>
              <a:ext uri="{FF2B5EF4-FFF2-40B4-BE49-F238E27FC236}">
                <a16:creationId xmlns:a16="http://schemas.microsoft.com/office/drawing/2014/main" id="{357645E5-E4D7-4D8A-8A1D-7603F7ECFC57}"/>
              </a:ext>
            </a:extLst>
          </p:cNvPr>
          <p:cNvSpPr txBox="1"/>
          <p:nvPr/>
        </p:nvSpPr>
        <p:spPr>
          <a:xfrm>
            <a:off x="288286" y="726500"/>
            <a:ext cx="11615428" cy="461665"/>
          </a:xfrm>
          <a:prstGeom prst="rect">
            <a:avLst/>
          </a:prstGeom>
          <a:noFill/>
        </p:spPr>
        <p:txBody>
          <a:bodyPr wrap="square">
            <a:spAutoFit/>
          </a:bodyPr>
          <a:lstStyle/>
          <a:p>
            <a:r>
              <a:rPr lang="en-US" sz="2400" b="0" i="1" dirty="0">
                <a:solidFill>
                  <a:srgbClr val="FF0000"/>
                </a:solidFill>
                <a:latin typeface="Calibri" panose="020F0502020204030204" pitchFamily="34" charset="0"/>
                <a:cs typeface="Calibri" panose="020F0502020204030204" pitchFamily="34" charset="0"/>
              </a:rPr>
              <a:t>Effect of triage, respiratory separation and effective treatment on transmission</a:t>
            </a:r>
            <a:endParaRPr lang="en-US" sz="2400" b="0" i="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14" name="Picture 13" descr="Qr code&#10;&#10;Description automatically generated">
            <a:extLst>
              <a:ext uri="{FF2B5EF4-FFF2-40B4-BE49-F238E27FC236}">
                <a16:creationId xmlns:a16="http://schemas.microsoft.com/office/drawing/2014/main" id="{F2FF4D9D-C3F9-4A89-B61D-D651FBFFC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8732" y="1"/>
            <a:ext cx="1233268" cy="1233268"/>
          </a:xfrm>
          <a:prstGeom prst="rect">
            <a:avLst/>
          </a:prstGeom>
        </p:spPr>
      </p:pic>
      <p:sp>
        <p:nvSpPr>
          <p:cNvPr id="5" name="Rectangle 4">
            <a:extLst>
              <a:ext uri="{FF2B5EF4-FFF2-40B4-BE49-F238E27FC236}">
                <a16:creationId xmlns:a16="http://schemas.microsoft.com/office/drawing/2014/main" id="{9D63712D-09D7-8404-C984-AF817E265341}"/>
              </a:ext>
            </a:extLst>
          </p:cNvPr>
          <p:cNvSpPr/>
          <p:nvPr/>
        </p:nvSpPr>
        <p:spPr>
          <a:xfrm>
            <a:off x="0" y="1290557"/>
            <a:ext cx="11814463" cy="5139869"/>
          </a:xfrm>
          <a:prstGeom prst="rect">
            <a:avLst/>
          </a:prstGeom>
        </p:spPr>
        <p:txBody>
          <a:bodyPr wrap="square">
            <a:spAutoFit/>
          </a:bodyPr>
          <a:lstStyle/>
          <a:p>
            <a:pPr marL="857250" lvl="1" indent="-457200">
              <a:spcAft>
                <a:spcPts val="1200"/>
              </a:spcAft>
              <a:buClr>
                <a:srgbClr val="0070C0"/>
              </a:buClr>
              <a:buFont typeface="Arial" panose="020B0604020202020204" pitchFamily="34" charset="0"/>
              <a:buChar char="•"/>
            </a:pPr>
            <a:r>
              <a:rPr lang="en-US" sz="2200" dirty="0">
                <a:solidFill>
                  <a:schemeClr val="tx1">
                    <a:lumMod val="95000"/>
                    <a:lumOff val="5000"/>
                  </a:schemeClr>
                </a:solidFill>
                <a:latin typeface="Calibri" panose="020F0502020204030204" pitchFamily="34" charset="0"/>
                <a:cs typeface="Calibri" panose="020F0502020204030204" pitchFamily="34" charset="0"/>
              </a:rPr>
              <a:t>Triage</a:t>
            </a:r>
            <a:r>
              <a:rPr lang="en-US" sz="2200" b="0" dirty="0">
                <a:solidFill>
                  <a:schemeClr val="tx1">
                    <a:lumMod val="95000"/>
                    <a:lumOff val="5000"/>
                  </a:schemeClr>
                </a:solidFill>
                <a:latin typeface="Calibri" panose="020F0502020204030204" pitchFamily="34" charset="0"/>
                <a:cs typeface="Calibri" panose="020F0502020204030204" pitchFamily="34" charset="0"/>
              </a:rPr>
              <a:t> : absolute reduction of incidence of </a:t>
            </a:r>
            <a:r>
              <a:rPr lang="en-US" sz="2200" b="0" u="sng" dirty="0">
                <a:solidFill>
                  <a:schemeClr val="tx1">
                    <a:lumMod val="95000"/>
                    <a:lumOff val="5000"/>
                  </a:schemeClr>
                </a:solidFill>
                <a:latin typeface="Calibri" panose="020F0502020204030204" pitchFamily="34" charset="0"/>
                <a:cs typeface="Calibri" panose="020F0502020204030204" pitchFamily="34" charset="0"/>
              </a:rPr>
              <a:t>TB infection</a:t>
            </a:r>
            <a:r>
              <a:rPr lang="en-US" sz="2200" b="0" dirty="0">
                <a:solidFill>
                  <a:schemeClr val="tx1">
                    <a:lumMod val="95000"/>
                    <a:lumOff val="5000"/>
                  </a:schemeClr>
                </a:solidFill>
                <a:latin typeface="Calibri" panose="020F0502020204030204" pitchFamily="34" charset="0"/>
                <a:cs typeface="Calibri" panose="020F0502020204030204" pitchFamily="34" charset="0"/>
              </a:rPr>
              <a:t> ranged from 2.3% to 20.5%. Three studies in high TB burden settings showed slight or no reduction in incidence of </a:t>
            </a:r>
            <a:r>
              <a:rPr lang="en-US" sz="2200" b="0" u="sng" dirty="0">
                <a:solidFill>
                  <a:schemeClr val="tx1">
                    <a:lumMod val="95000"/>
                    <a:lumOff val="5000"/>
                  </a:schemeClr>
                </a:solidFill>
                <a:latin typeface="Calibri" panose="020F0502020204030204" pitchFamily="34" charset="0"/>
                <a:cs typeface="Calibri" panose="020F0502020204030204" pitchFamily="34" charset="0"/>
              </a:rPr>
              <a:t>TB disease</a:t>
            </a:r>
            <a:r>
              <a:rPr lang="en-US" sz="2200" b="0" dirty="0">
                <a:solidFill>
                  <a:schemeClr val="tx1">
                    <a:lumMod val="95000"/>
                    <a:lumOff val="5000"/>
                  </a:schemeClr>
                </a:solidFill>
                <a:latin typeface="Calibri" panose="020F0502020204030204" pitchFamily="34" charset="0"/>
                <a:cs typeface="Calibri" panose="020F0502020204030204" pitchFamily="34" charset="0"/>
              </a:rPr>
              <a:t> among healthcare workers and one in a low TB burden setting showed a moderate reduction in TB incidence. </a:t>
            </a:r>
          </a:p>
          <a:p>
            <a:pPr marL="857250" lvl="1" indent="-457200">
              <a:spcAft>
                <a:spcPts val="1200"/>
              </a:spcAft>
              <a:buClr>
                <a:srgbClr val="0070C0"/>
              </a:buClr>
              <a:buFont typeface="Arial" panose="020B0604020202020204" pitchFamily="34" charset="0"/>
              <a:buChar char="•"/>
            </a:pPr>
            <a:r>
              <a:rPr lang="en-US" sz="2200" dirty="0">
                <a:solidFill>
                  <a:schemeClr val="tx1">
                    <a:lumMod val="95000"/>
                    <a:lumOff val="5000"/>
                  </a:schemeClr>
                </a:solidFill>
                <a:latin typeface="Calibri" panose="020F0502020204030204" pitchFamily="34" charset="0"/>
                <a:cs typeface="Calibri" panose="020F0502020204030204" pitchFamily="34" charset="0"/>
              </a:rPr>
              <a:t>Respiratory separation</a:t>
            </a:r>
            <a:r>
              <a:rPr lang="en-US" sz="2200" b="0" dirty="0">
                <a:solidFill>
                  <a:schemeClr val="tx1">
                    <a:lumMod val="95000"/>
                    <a:lumOff val="5000"/>
                  </a:schemeClr>
                </a:solidFill>
                <a:latin typeface="Calibri" panose="020F0502020204030204" pitchFamily="34" charset="0"/>
                <a:cs typeface="Calibri" panose="020F0502020204030204" pitchFamily="34" charset="0"/>
              </a:rPr>
              <a:t>: effect on incidence of </a:t>
            </a:r>
            <a:r>
              <a:rPr lang="en-US" sz="2200" b="0" u="sng" dirty="0">
                <a:solidFill>
                  <a:schemeClr val="tx1">
                    <a:lumMod val="95000"/>
                    <a:lumOff val="5000"/>
                  </a:schemeClr>
                </a:solidFill>
                <a:latin typeface="Calibri" panose="020F0502020204030204" pitchFamily="34" charset="0"/>
                <a:cs typeface="Calibri" panose="020F0502020204030204" pitchFamily="34" charset="0"/>
              </a:rPr>
              <a:t>TB infection</a:t>
            </a:r>
            <a:r>
              <a:rPr lang="en-US" sz="2200" b="0" dirty="0">
                <a:solidFill>
                  <a:schemeClr val="tx1">
                    <a:lumMod val="95000"/>
                    <a:lumOff val="5000"/>
                  </a:schemeClr>
                </a:solidFill>
                <a:latin typeface="Calibri" panose="020F0502020204030204" pitchFamily="34" charset="0"/>
                <a:cs typeface="Calibri" panose="020F0502020204030204" pitchFamily="34" charset="0"/>
              </a:rPr>
              <a:t> ranged from an increase of 1% to a reduction of 21% (the two largest studies showed reductions in crude incidence of 1% in a low TB burden setting and 2% in high TB burden). Six studies reported the incidence of </a:t>
            </a:r>
            <a:r>
              <a:rPr lang="en-US" sz="2200" b="0" u="sng" dirty="0">
                <a:solidFill>
                  <a:schemeClr val="tx1">
                    <a:lumMod val="95000"/>
                    <a:lumOff val="5000"/>
                  </a:schemeClr>
                </a:solidFill>
                <a:latin typeface="Calibri" panose="020F0502020204030204" pitchFamily="34" charset="0"/>
                <a:cs typeface="Calibri" panose="020F0502020204030204" pitchFamily="34" charset="0"/>
              </a:rPr>
              <a:t>TB disease</a:t>
            </a:r>
            <a:r>
              <a:rPr lang="en-US" sz="2200" b="0" dirty="0">
                <a:solidFill>
                  <a:schemeClr val="tx1">
                    <a:lumMod val="95000"/>
                    <a:lumOff val="5000"/>
                  </a:schemeClr>
                </a:solidFill>
                <a:latin typeface="Calibri" panose="020F0502020204030204" pitchFamily="34" charset="0"/>
                <a:cs typeface="Calibri" panose="020F0502020204030204" pitchFamily="34" charset="0"/>
              </a:rPr>
              <a:t>; estimates of effect ranged from almost no difference in three studies in high TB burden settings to a reduction of 29% in one study in low TB burden setting. </a:t>
            </a:r>
          </a:p>
          <a:p>
            <a:pPr marL="857250" lvl="1" indent="-457200">
              <a:spcAft>
                <a:spcPts val="1200"/>
              </a:spcAft>
              <a:buClr>
                <a:srgbClr val="0070C0"/>
              </a:buClr>
              <a:buFont typeface="Arial" panose="020B0604020202020204" pitchFamily="34" charset="0"/>
              <a:buChar char="•"/>
            </a:pPr>
            <a:r>
              <a:rPr lang="en-US" sz="2200" dirty="0">
                <a:solidFill>
                  <a:schemeClr val="tx1">
                    <a:lumMod val="95000"/>
                    <a:lumOff val="5000"/>
                  </a:schemeClr>
                </a:solidFill>
                <a:latin typeface="Calibri" panose="020F0502020204030204" pitchFamily="34" charset="0"/>
                <a:cs typeface="Calibri" panose="020F0502020204030204" pitchFamily="34" charset="0"/>
              </a:rPr>
              <a:t>Effective treatment</a:t>
            </a:r>
            <a:r>
              <a:rPr lang="en-US" sz="2200" b="0" dirty="0">
                <a:solidFill>
                  <a:schemeClr val="tx1">
                    <a:lumMod val="95000"/>
                    <a:lumOff val="5000"/>
                  </a:schemeClr>
                </a:solidFill>
                <a:latin typeface="Calibri" panose="020F0502020204030204" pitchFamily="34" charset="0"/>
                <a:cs typeface="Calibri" panose="020F0502020204030204" pitchFamily="34" charset="0"/>
              </a:rPr>
              <a:t>:</a:t>
            </a:r>
            <a:r>
              <a:rPr lang="en-US" sz="2200" dirty="0">
                <a:solidFill>
                  <a:schemeClr val="tx1">
                    <a:lumMod val="95000"/>
                    <a:lumOff val="5000"/>
                  </a:schemeClr>
                </a:solidFill>
                <a:latin typeface="Calibri" panose="020F0502020204030204" pitchFamily="34" charset="0"/>
                <a:cs typeface="Calibri" panose="020F0502020204030204" pitchFamily="34" charset="0"/>
              </a:rPr>
              <a:t> </a:t>
            </a:r>
            <a:r>
              <a:rPr lang="en-US" sz="2200" b="0" dirty="0">
                <a:solidFill>
                  <a:schemeClr val="tx1">
                    <a:lumMod val="95000"/>
                    <a:lumOff val="5000"/>
                  </a:schemeClr>
                </a:solidFill>
                <a:latin typeface="Calibri" panose="020F0502020204030204" pitchFamily="34" charset="0"/>
                <a:cs typeface="Calibri" panose="020F0502020204030204" pitchFamily="34" charset="0"/>
              </a:rPr>
              <a:t>Four studies showed an absolute reduction in TST conversion after implementation of (composite) infection control measures, ranging from 0.1% to 21%. Only one study conducted in a low TB burden setting estimated the incidence of TB disease and found a change in incidence among people with HIV, from 8.8% before the intervention to 2.6% after its implementation.</a:t>
            </a:r>
          </a:p>
        </p:txBody>
      </p:sp>
    </p:spTree>
    <p:extLst>
      <p:ext uri="{BB962C8B-B14F-4D97-AF65-F5344CB8AC3E}">
        <p14:creationId xmlns:p14="http://schemas.microsoft.com/office/powerpoint/2010/main" val="1766804728"/>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7</a:t>
            </a:fld>
            <a:endParaRPr lang="en-GB" dirty="0"/>
          </a:p>
        </p:txBody>
      </p:sp>
      <p:sp>
        <p:nvSpPr>
          <p:cNvPr id="6" name="Title 20">
            <a:extLst>
              <a:ext uri="{FF2B5EF4-FFF2-40B4-BE49-F238E27FC236}">
                <a16:creationId xmlns:a16="http://schemas.microsoft.com/office/drawing/2014/main" id="{75CC6D11-12FD-4497-A5BD-093BBAC61782}"/>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Evidence (3)</a:t>
            </a:r>
          </a:p>
        </p:txBody>
      </p:sp>
      <p:sp>
        <p:nvSpPr>
          <p:cNvPr id="8" name="TextBox 7">
            <a:extLst>
              <a:ext uri="{FF2B5EF4-FFF2-40B4-BE49-F238E27FC236}">
                <a16:creationId xmlns:a16="http://schemas.microsoft.com/office/drawing/2014/main" id="{357645E5-E4D7-4D8A-8A1D-7603F7ECFC57}"/>
              </a:ext>
            </a:extLst>
          </p:cNvPr>
          <p:cNvSpPr txBox="1"/>
          <p:nvPr/>
        </p:nvSpPr>
        <p:spPr>
          <a:xfrm>
            <a:off x="288286" y="784868"/>
            <a:ext cx="11615428" cy="461665"/>
          </a:xfrm>
          <a:prstGeom prst="rect">
            <a:avLst/>
          </a:prstGeom>
          <a:noFill/>
        </p:spPr>
        <p:txBody>
          <a:bodyPr wrap="square">
            <a:spAutoFit/>
          </a:bodyPr>
          <a:lstStyle/>
          <a:p>
            <a:r>
              <a:rPr lang="en-US" sz="2400" b="0" i="1" dirty="0">
                <a:solidFill>
                  <a:srgbClr val="FF0000"/>
                </a:solidFill>
                <a:latin typeface="Calibri" panose="020F0502020204030204" pitchFamily="34" charset="0"/>
                <a:cs typeface="Calibri" panose="020F0502020204030204" pitchFamily="34" charset="0"/>
              </a:rPr>
              <a:t>Effect of respiratory hygiene &amp; cough etiquette on TB transmission  </a:t>
            </a:r>
            <a:endParaRPr lang="en-US" sz="2400" b="0" i="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14" name="Picture 13" descr="Qr code&#10;&#10;Description automatically generated">
            <a:extLst>
              <a:ext uri="{FF2B5EF4-FFF2-40B4-BE49-F238E27FC236}">
                <a16:creationId xmlns:a16="http://schemas.microsoft.com/office/drawing/2014/main" id="{F2FF4D9D-C3F9-4A89-B61D-D651FBFFC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8732" y="1"/>
            <a:ext cx="1233268" cy="1233268"/>
          </a:xfrm>
          <a:prstGeom prst="rect">
            <a:avLst/>
          </a:prstGeom>
        </p:spPr>
      </p:pic>
      <p:graphicFrame>
        <p:nvGraphicFramePr>
          <p:cNvPr id="3" name="Table 4">
            <a:extLst>
              <a:ext uri="{FF2B5EF4-FFF2-40B4-BE49-F238E27FC236}">
                <a16:creationId xmlns:a16="http://schemas.microsoft.com/office/drawing/2014/main" id="{C5D1911E-64E3-FA2D-025B-ADEF0F9E4485}"/>
              </a:ext>
            </a:extLst>
          </p:cNvPr>
          <p:cNvGraphicFramePr>
            <a:graphicFrameLocks noGrp="1"/>
          </p:cNvGraphicFramePr>
          <p:nvPr>
            <p:extLst>
              <p:ext uri="{D42A27DB-BD31-4B8C-83A1-F6EECF244321}">
                <p14:modId xmlns:p14="http://schemas.microsoft.com/office/powerpoint/2010/main" val="511298711"/>
              </p:ext>
            </p:extLst>
          </p:nvPr>
        </p:nvGraphicFramePr>
        <p:xfrm>
          <a:off x="545465" y="1345079"/>
          <a:ext cx="11101070" cy="1381760"/>
        </p:xfrm>
        <a:graphic>
          <a:graphicData uri="http://schemas.openxmlformats.org/drawingml/2006/table">
            <a:tbl>
              <a:tblPr firstRow="1" bandRow="1">
                <a:tableStyleId>{5C22544A-7EE6-4342-B048-85BDC9FD1C3A}</a:tableStyleId>
              </a:tblPr>
              <a:tblGrid>
                <a:gridCol w="7158841">
                  <a:extLst>
                    <a:ext uri="{9D8B030D-6E8A-4147-A177-3AD203B41FA5}">
                      <a16:colId xmlns:a16="http://schemas.microsoft.com/office/drawing/2014/main" val="3196765054"/>
                    </a:ext>
                  </a:extLst>
                </a:gridCol>
                <a:gridCol w="2149813">
                  <a:extLst>
                    <a:ext uri="{9D8B030D-6E8A-4147-A177-3AD203B41FA5}">
                      <a16:colId xmlns:a16="http://schemas.microsoft.com/office/drawing/2014/main" val="155208924"/>
                    </a:ext>
                  </a:extLst>
                </a:gridCol>
                <a:gridCol w="1792416">
                  <a:extLst>
                    <a:ext uri="{9D8B030D-6E8A-4147-A177-3AD203B41FA5}">
                      <a16:colId xmlns:a16="http://schemas.microsoft.com/office/drawing/2014/main" val="2507424752"/>
                    </a:ext>
                  </a:extLst>
                </a:gridCol>
              </a:tblGrid>
              <a:tr h="370840">
                <a:tc>
                  <a:txBody>
                    <a:bodyPr/>
                    <a:lstStyle/>
                    <a:p>
                      <a:r>
                        <a:rPr lang="en-US" dirty="0">
                          <a:solidFill>
                            <a:sysClr val="windowText" lastClr="000000"/>
                          </a:solidFill>
                          <a:latin typeface="Calibri" panose="020F0502020204030204" pitchFamily="34" charset="0"/>
                          <a:cs typeface="Calibri" panose="020F0502020204030204" pitchFamily="34" charset="0"/>
                        </a:rPr>
                        <a:t>Outcome</a:t>
                      </a:r>
                      <a:endParaRPr lang="en-GB"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ysClr val="windowText" lastClr="000000"/>
                          </a:solidFill>
                          <a:latin typeface="Calibri" panose="020F0502020204030204" pitchFamily="34" charset="0"/>
                          <a:cs typeface="Calibri" panose="020F0502020204030204" pitchFamily="34" charset="0"/>
                        </a:rPr>
                        <a:t>Respiratory hygiene or cough etiquette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ysClr val="windowText" lastClr="000000"/>
                          </a:solidFill>
                          <a:latin typeface="Calibri" panose="020F0502020204030204" pitchFamily="34" charset="0"/>
                          <a:cs typeface="Calibri" panose="020F0502020204030204" pitchFamily="34" charset="0"/>
                        </a:rPr>
                        <a:t>No intervention</a:t>
                      </a:r>
                      <a:endParaRPr lang="en-GB"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849375"/>
                  </a:ext>
                </a:extLst>
              </a:tr>
              <a:tr h="370840">
                <a:tc>
                  <a:txBody>
                    <a:bodyPr/>
                    <a:lstStyle/>
                    <a:p>
                      <a:r>
                        <a:rPr lang="en-US" sz="1600" dirty="0">
                          <a:solidFill>
                            <a:sysClr val="windowText" lastClr="000000"/>
                          </a:solidFill>
                          <a:latin typeface="Calibri" panose="020F0502020204030204" pitchFamily="34" charset="0"/>
                          <a:cs typeface="Calibri" panose="020F0502020204030204" pitchFamily="34" charset="0"/>
                        </a:rPr>
                        <a:t>TB infection incidence or prevalence, surgical mask by TB patient (animal study)</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Calibri" panose="020F0502020204030204" pitchFamily="34" charset="0"/>
                          <a:cs typeface="Calibri" panose="020F0502020204030204" pitchFamily="34" charset="0"/>
                        </a:rPr>
                        <a:t>36/90 (40.0%)</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Calibri" panose="020F0502020204030204" pitchFamily="34" charset="0"/>
                          <a:cs typeface="Calibri" panose="020F0502020204030204" pitchFamily="34" charset="0"/>
                        </a:rPr>
                        <a:t>69/90 (76.7%)</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140091"/>
                  </a:ext>
                </a:extLst>
              </a:tr>
              <a:tr h="370840">
                <a:tc>
                  <a:txBody>
                    <a:bodyPr/>
                    <a:lstStyle/>
                    <a:p>
                      <a:r>
                        <a:rPr lang="en-US" sz="1600" dirty="0">
                          <a:solidFill>
                            <a:sysClr val="windowText" lastClr="000000"/>
                          </a:solidFill>
                          <a:latin typeface="Calibri" panose="020F0502020204030204" pitchFamily="34" charset="0"/>
                          <a:cs typeface="Calibri" panose="020F0502020204030204" pitchFamily="34" charset="0"/>
                        </a:rPr>
                        <a:t>TB disease incidence or prevalence in HCW</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Calibri" panose="020F0502020204030204" pitchFamily="34" charset="0"/>
                          <a:cs typeface="Calibri" panose="020F0502020204030204" pitchFamily="34" charset="0"/>
                        </a:rPr>
                        <a:t>0/44 (0.0%)</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Calibri" panose="020F0502020204030204" pitchFamily="34" charset="0"/>
                          <a:cs typeface="Calibri" panose="020F0502020204030204" pitchFamily="34" charset="0"/>
                        </a:rPr>
                        <a:t>26/90 (28.9%)</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00619"/>
                  </a:ext>
                </a:extLst>
              </a:tr>
            </a:tbl>
          </a:graphicData>
        </a:graphic>
      </p:graphicFrame>
      <p:sp>
        <p:nvSpPr>
          <p:cNvPr id="5" name="TextBox 4">
            <a:extLst>
              <a:ext uri="{FF2B5EF4-FFF2-40B4-BE49-F238E27FC236}">
                <a16:creationId xmlns:a16="http://schemas.microsoft.com/office/drawing/2014/main" id="{E0377C05-B593-79B3-3C2C-4B362ADC6B72}"/>
              </a:ext>
            </a:extLst>
          </p:cNvPr>
          <p:cNvSpPr txBox="1"/>
          <p:nvPr/>
        </p:nvSpPr>
        <p:spPr>
          <a:xfrm>
            <a:off x="275318" y="2989808"/>
            <a:ext cx="11615428" cy="461665"/>
          </a:xfrm>
          <a:prstGeom prst="rect">
            <a:avLst/>
          </a:prstGeom>
          <a:noFill/>
        </p:spPr>
        <p:txBody>
          <a:bodyPr wrap="square">
            <a:spAutoFit/>
          </a:bodyPr>
          <a:lstStyle/>
          <a:p>
            <a:r>
              <a:rPr lang="en-US" sz="2400" b="0" i="1" dirty="0">
                <a:solidFill>
                  <a:srgbClr val="FF0000"/>
                </a:solidFill>
                <a:latin typeface="Calibri" panose="020F0502020204030204" pitchFamily="34" charset="0"/>
                <a:cs typeface="Calibri" panose="020F0502020204030204" pitchFamily="34" charset="0"/>
              </a:rPr>
              <a:t>Effect of selected engineering and environmental controls on TB transmission</a:t>
            </a:r>
          </a:p>
        </p:txBody>
      </p:sp>
      <p:graphicFrame>
        <p:nvGraphicFramePr>
          <p:cNvPr id="7" name="Table 4">
            <a:extLst>
              <a:ext uri="{FF2B5EF4-FFF2-40B4-BE49-F238E27FC236}">
                <a16:creationId xmlns:a16="http://schemas.microsoft.com/office/drawing/2014/main" id="{E1D4680C-0BED-6FED-FBC2-86F80AD599A5}"/>
              </a:ext>
            </a:extLst>
          </p:cNvPr>
          <p:cNvGraphicFramePr>
            <a:graphicFrameLocks noGrp="1"/>
          </p:cNvGraphicFramePr>
          <p:nvPr>
            <p:extLst>
              <p:ext uri="{D42A27DB-BD31-4B8C-83A1-F6EECF244321}">
                <p14:modId xmlns:p14="http://schemas.microsoft.com/office/powerpoint/2010/main" val="1863501433"/>
              </p:ext>
            </p:extLst>
          </p:nvPr>
        </p:nvGraphicFramePr>
        <p:xfrm>
          <a:off x="532664" y="3521230"/>
          <a:ext cx="11101070" cy="2616200"/>
        </p:xfrm>
        <a:graphic>
          <a:graphicData uri="http://schemas.openxmlformats.org/drawingml/2006/table">
            <a:tbl>
              <a:tblPr firstRow="1" bandRow="1">
                <a:tableStyleId>{5C22544A-7EE6-4342-B048-85BDC9FD1C3A}</a:tableStyleId>
              </a:tblPr>
              <a:tblGrid>
                <a:gridCol w="7191098">
                  <a:extLst>
                    <a:ext uri="{9D8B030D-6E8A-4147-A177-3AD203B41FA5}">
                      <a16:colId xmlns:a16="http://schemas.microsoft.com/office/drawing/2014/main" val="3196765054"/>
                    </a:ext>
                  </a:extLst>
                </a:gridCol>
                <a:gridCol w="2130357">
                  <a:extLst>
                    <a:ext uri="{9D8B030D-6E8A-4147-A177-3AD203B41FA5}">
                      <a16:colId xmlns:a16="http://schemas.microsoft.com/office/drawing/2014/main" val="155208924"/>
                    </a:ext>
                  </a:extLst>
                </a:gridCol>
                <a:gridCol w="1779615">
                  <a:extLst>
                    <a:ext uri="{9D8B030D-6E8A-4147-A177-3AD203B41FA5}">
                      <a16:colId xmlns:a16="http://schemas.microsoft.com/office/drawing/2014/main" val="2507424752"/>
                    </a:ext>
                  </a:extLst>
                </a:gridCol>
              </a:tblGrid>
              <a:tr h="370840">
                <a:tc>
                  <a:txBody>
                    <a:bodyPr/>
                    <a:lstStyle/>
                    <a:p>
                      <a:r>
                        <a:rPr lang="en-US" sz="1600" dirty="0">
                          <a:solidFill>
                            <a:sysClr val="windowText" lastClr="000000"/>
                          </a:solidFill>
                          <a:latin typeface="Calibri" panose="020F0502020204030204" pitchFamily="34" charset="0"/>
                          <a:cs typeface="Calibri" panose="020F0502020204030204" pitchFamily="34" charset="0"/>
                        </a:rPr>
                        <a:t>Outcome </a:t>
                      </a:r>
                      <a:r>
                        <a:rPr lang="en-US" sz="1600" b="0" dirty="0">
                          <a:solidFill>
                            <a:sysClr val="windowText" lastClr="000000"/>
                          </a:solidFill>
                          <a:latin typeface="Calibri" panose="020F0502020204030204" pitchFamily="34" charset="0"/>
                          <a:cs typeface="Calibri" panose="020F0502020204030204" pitchFamily="34" charset="0"/>
                        </a:rPr>
                        <a:t>(4 studies reporting a </a:t>
                      </a:r>
                      <a:r>
                        <a:rPr lang="en-US" sz="1600" b="0" i="1" dirty="0">
                          <a:solidFill>
                            <a:sysClr val="windowText" lastClr="000000"/>
                          </a:solidFill>
                          <a:latin typeface="Calibri" panose="020F0502020204030204" pitchFamily="34" charset="0"/>
                          <a:cs typeface="Calibri" panose="020F0502020204030204" pitchFamily="34" charset="0"/>
                        </a:rPr>
                        <a:t>reduction</a:t>
                      </a:r>
                      <a:r>
                        <a:rPr lang="en-US" sz="1600" b="0" dirty="0">
                          <a:solidFill>
                            <a:sysClr val="windowText" lastClr="000000"/>
                          </a:solidFill>
                          <a:latin typeface="Calibri" panose="020F0502020204030204" pitchFamily="34" charset="0"/>
                          <a:cs typeface="Calibri" panose="020F0502020204030204" pitchFamily="34" charset="0"/>
                        </a:rPr>
                        <a:t> in TST conversion)</a:t>
                      </a:r>
                      <a:endParaRPr lang="en-GB" sz="1600" b="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ysClr val="windowText" lastClr="000000"/>
                          </a:solidFill>
                          <a:latin typeface="Calibri" panose="020F0502020204030204" pitchFamily="34" charset="0"/>
                          <a:cs typeface="Calibri" panose="020F0502020204030204" pitchFamily="34" charset="0"/>
                        </a:rPr>
                        <a:t>Intervention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ysClr val="windowText" lastClr="000000"/>
                          </a:solidFill>
                          <a:latin typeface="Calibri" panose="020F0502020204030204" pitchFamily="34" charset="0"/>
                          <a:cs typeface="Calibri" panose="020F0502020204030204" pitchFamily="34" charset="0"/>
                        </a:rPr>
                        <a:t>No intervention</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849375"/>
                  </a:ext>
                </a:extLst>
              </a:tr>
              <a:tr h="370840">
                <a:tc>
                  <a:txBody>
                    <a:bodyPr/>
                    <a:lstStyle/>
                    <a:p>
                      <a:r>
                        <a:rPr lang="en-US" sz="1600" kern="1200" dirty="0">
                          <a:solidFill>
                            <a:sysClr val="windowText" lastClr="000000"/>
                          </a:solidFill>
                          <a:latin typeface="Calibri" panose="020F0502020204030204" pitchFamily="34" charset="0"/>
                          <a:ea typeface="+mn-ea"/>
                          <a:cs typeface="Calibri" panose="020F0502020204030204" pitchFamily="34" charset="0"/>
                        </a:rPr>
                        <a:t>After composite intervention, including negative pressure room</a:t>
                      </a:r>
                      <a:endParaRPr lang="en-GB" sz="16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Calibri" panose="020F0502020204030204" pitchFamily="34" charset="0"/>
                          <a:cs typeface="Calibri" panose="020F0502020204030204" pitchFamily="34" charset="0"/>
                        </a:rPr>
                        <a:t>23/5,153 (0.4%)</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118/3,579 (3.3%)</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140091"/>
                  </a:ext>
                </a:extLst>
              </a:tr>
              <a:tr h="370840">
                <a:tc>
                  <a:txBody>
                    <a:bodyPr/>
                    <a:lstStyle/>
                    <a:p>
                      <a:r>
                        <a:rPr lang="en-US" sz="1600" kern="1200" dirty="0">
                          <a:solidFill>
                            <a:sysClr val="windowText" lastClr="000000"/>
                          </a:solidFill>
                          <a:latin typeface="Calibri" panose="020F0502020204030204" pitchFamily="34" charset="0"/>
                          <a:ea typeface="+mn-ea"/>
                          <a:cs typeface="Calibri" panose="020F0502020204030204" pitchFamily="34" charset="0"/>
                        </a:rPr>
                        <a:t>After mechanical ventilation and engineering measures</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kern="1200" dirty="0">
                          <a:solidFill>
                            <a:schemeClr val="dk1"/>
                          </a:solidFill>
                          <a:latin typeface="Calibri" panose="020F0502020204030204" pitchFamily="34" charset="0"/>
                          <a:ea typeface="+mn-ea"/>
                          <a:cs typeface="Calibri" panose="020F0502020204030204" pitchFamily="34" charset="0"/>
                        </a:rPr>
                        <a:t>6/2,108 (0.28%)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kern="1200" dirty="0">
                          <a:solidFill>
                            <a:schemeClr val="dk1"/>
                          </a:solidFill>
                          <a:latin typeface="Calibri" panose="020F0502020204030204" pitchFamily="34" charset="0"/>
                          <a:ea typeface="+mn-ea"/>
                          <a:cs typeface="Calibri" panose="020F0502020204030204" pitchFamily="34" charset="0"/>
                        </a:rPr>
                        <a:t>98/2,221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00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ysClr val="windowText" lastClr="000000"/>
                          </a:solidFill>
                          <a:latin typeface="Calibri" panose="020F0502020204030204" pitchFamily="34" charset="0"/>
                          <a:ea typeface="+mn-ea"/>
                          <a:cs typeface="Calibri" panose="020F0502020204030204" pitchFamily="34" charset="0"/>
                        </a:rPr>
                        <a:t>After mechanical ventilation and isolation rooms</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kern="1200" dirty="0">
                          <a:solidFill>
                            <a:schemeClr val="dk1"/>
                          </a:solidFill>
                          <a:latin typeface="Calibri" panose="020F0502020204030204" pitchFamily="34" charset="0"/>
                          <a:ea typeface="+mn-ea"/>
                          <a:cs typeface="Calibri" panose="020F0502020204030204" pitchFamily="34" charset="0"/>
                        </a:rPr>
                        <a:t>3/17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kern="1200" dirty="0">
                          <a:solidFill>
                            <a:schemeClr val="dk1"/>
                          </a:solidFill>
                          <a:latin typeface="Calibri" panose="020F0502020204030204" pitchFamily="34" charset="0"/>
                          <a:ea typeface="+mn-ea"/>
                          <a:cs typeface="Calibri" panose="020F0502020204030204" pitchFamily="34" charset="0"/>
                        </a:rPr>
                        <a:t>7/25 (28%)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403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ysClr val="windowText" lastClr="000000"/>
                          </a:solidFill>
                          <a:latin typeface="Calibri" panose="020F0502020204030204" pitchFamily="34" charset="0"/>
                          <a:ea typeface="+mn-ea"/>
                          <a:cs typeface="Calibri" panose="020F0502020204030204" pitchFamily="34" charset="0"/>
                        </a:rPr>
                        <a:t>After mechanical ventilation with other measures</a:t>
                      </a:r>
                      <a:endParaRPr lang="en-GB" sz="16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ysClr val="windowText" lastClr="000000"/>
                          </a:solidFill>
                          <a:latin typeface="Calibri" panose="020F0502020204030204" pitchFamily="34" charset="0"/>
                          <a:ea typeface="+mn-ea"/>
                          <a:cs typeface="Calibri" panose="020F0502020204030204" pitchFamily="34" charset="0"/>
                        </a:rPr>
                        <a:t>4/78 (5.1%)</a:t>
                      </a:r>
                      <a:endParaRPr lang="en-GB" sz="16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dirty="0">
                          <a:solidFill>
                            <a:sysClr val="windowText" lastClr="000000"/>
                          </a:solidFill>
                          <a:latin typeface="Calibri" panose="020F0502020204030204" pitchFamily="34" charset="0"/>
                          <a:ea typeface="+mn-ea"/>
                          <a:cs typeface="Calibri" panose="020F0502020204030204" pitchFamily="34" charset="0"/>
                        </a:rPr>
                        <a:t>15/90 (16.7%)</a:t>
                      </a:r>
                      <a:endParaRPr lang="en-GB" sz="16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7868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dirty="0">
                        <a:solidFill>
                          <a:sysClr val="windowText" lastClr="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00343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ysClr val="windowText" lastClr="000000"/>
                          </a:solidFill>
                          <a:latin typeface="Calibri" panose="020F0502020204030204" pitchFamily="34" charset="0"/>
                          <a:ea typeface="+mn-ea"/>
                          <a:cs typeface="Calibri" panose="020F0502020204030204" pitchFamily="34" charset="0"/>
                        </a:rPr>
                        <a:t>TB disease incidence or prevalence after </a:t>
                      </a:r>
                      <a:r>
                        <a:rPr lang="en-GB" sz="1600" kern="1200" dirty="0">
                          <a:solidFill>
                            <a:sysClr val="windowText" lastClr="000000"/>
                          </a:solidFill>
                          <a:latin typeface="Calibri" panose="020F0502020204030204" pitchFamily="34" charset="0"/>
                          <a:ea typeface="+mn-ea"/>
                          <a:cs typeface="Calibri" panose="020F0502020204030204" pitchFamily="34" charset="0"/>
                        </a:rPr>
                        <a:t>composite intervention, including mixed mode ventilation / UVGI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Calibri" panose="020F0502020204030204" pitchFamily="34" charset="0"/>
                          <a:ea typeface="+mn-ea"/>
                          <a:cs typeface="Calibri" panose="020F0502020204030204" pitchFamily="34" charset="0"/>
                        </a:rPr>
                        <a:t>19/4,780 (0.4%)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kern="1200" dirty="0">
                          <a:solidFill>
                            <a:schemeClr val="dk1"/>
                          </a:solidFill>
                          <a:latin typeface="Calibri" panose="020F0502020204030204" pitchFamily="34" charset="0"/>
                          <a:ea typeface="+mn-ea"/>
                          <a:cs typeface="Calibri" panose="020F0502020204030204" pitchFamily="34" charset="0"/>
                        </a:rPr>
                        <a:t>30/4,357 (0.7%)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017740"/>
                  </a:ext>
                </a:extLst>
              </a:tr>
            </a:tbl>
          </a:graphicData>
        </a:graphic>
      </p:graphicFrame>
    </p:spTree>
    <p:extLst>
      <p:ext uri="{BB962C8B-B14F-4D97-AF65-F5344CB8AC3E}">
        <p14:creationId xmlns:p14="http://schemas.microsoft.com/office/powerpoint/2010/main" val="1000630001"/>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4B9BD7-5CD9-4FBC-AC3A-F37E3739A4E4}"/>
              </a:ext>
            </a:extLst>
          </p:cNvPr>
          <p:cNvSpPr>
            <a:spLocks noGrp="1"/>
          </p:cNvSpPr>
          <p:nvPr>
            <p:ph type="ftr" sz="quarter" idx="11"/>
          </p:nvPr>
        </p:nvSpPr>
        <p:spPr>
          <a:xfrm>
            <a:off x="1794294" y="6442610"/>
            <a:ext cx="7333673" cy="365125"/>
          </a:xfrm>
          <a:prstGeom prst="rect">
            <a:avLst/>
          </a:prstGeom>
        </p:spPr>
        <p:txBody>
          <a:bodyPr/>
          <a:lstStyle/>
          <a:p>
            <a:r>
              <a:rPr lang="en-US" dirty="0"/>
              <a:t>Module 1: TB infection prevention and control</a:t>
            </a:r>
            <a:endParaRPr lang="en-GB" dirty="0"/>
          </a:p>
        </p:txBody>
      </p:sp>
      <p:sp>
        <p:nvSpPr>
          <p:cNvPr id="4" name="Slide Number Placeholder 3">
            <a:extLst>
              <a:ext uri="{FF2B5EF4-FFF2-40B4-BE49-F238E27FC236}">
                <a16:creationId xmlns:a16="http://schemas.microsoft.com/office/drawing/2014/main" id="{C9EA0EFA-A508-4B95-8431-65EFDDBF7EC9}"/>
              </a:ext>
            </a:extLst>
          </p:cNvPr>
          <p:cNvSpPr>
            <a:spLocks noGrp="1"/>
          </p:cNvSpPr>
          <p:nvPr>
            <p:ph type="sldNum" sz="quarter" idx="12"/>
          </p:nvPr>
        </p:nvSpPr>
        <p:spPr/>
        <p:txBody>
          <a:bodyPr/>
          <a:lstStyle/>
          <a:p>
            <a:fld id="{92E002D6-D190-45E2-A289-FEFF1EC166F2}" type="slidenum">
              <a:rPr lang="en-GB" smtClean="0"/>
              <a:pPr/>
              <a:t>8</a:t>
            </a:fld>
            <a:endParaRPr lang="en-GB" dirty="0"/>
          </a:p>
        </p:txBody>
      </p:sp>
      <p:sp>
        <p:nvSpPr>
          <p:cNvPr id="6" name="Title 20">
            <a:extLst>
              <a:ext uri="{FF2B5EF4-FFF2-40B4-BE49-F238E27FC236}">
                <a16:creationId xmlns:a16="http://schemas.microsoft.com/office/drawing/2014/main" id="{75CC6D11-12FD-4497-A5BD-093BBAC61782}"/>
              </a:ext>
            </a:extLst>
          </p:cNvPr>
          <p:cNvSpPr txBox="1">
            <a:spLocks/>
          </p:cNvSpPr>
          <p:nvPr/>
        </p:nvSpPr>
        <p:spPr>
          <a:xfrm>
            <a:off x="288286" y="101869"/>
            <a:ext cx="7333673" cy="815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Evidence (4)</a:t>
            </a:r>
          </a:p>
        </p:txBody>
      </p:sp>
      <p:sp>
        <p:nvSpPr>
          <p:cNvPr id="8" name="TextBox 7">
            <a:extLst>
              <a:ext uri="{FF2B5EF4-FFF2-40B4-BE49-F238E27FC236}">
                <a16:creationId xmlns:a16="http://schemas.microsoft.com/office/drawing/2014/main" id="{357645E5-E4D7-4D8A-8A1D-7603F7ECFC57}"/>
              </a:ext>
            </a:extLst>
          </p:cNvPr>
          <p:cNvSpPr txBox="1"/>
          <p:nvPr/>
        </p:nvSpPr>
        <p:spPr>
          <a:xfrm>
            <a:off x="288286" y="726500"/>
            <a:ext cx="11615428" cy="830997"/>
          </a:xfrm>
          <a:prstGeom prst="rect">
            <a:avLst/>
          </a:prstGeom>
          <a:noFill/>
        </p:spPr>
        <p:txBody>
          <a:bodyPr wrap="square">
            <a:spAutoFit/>
          </a:bodyPr>
          <a:lstStyle/>
          <a:p>
            <a:r>
              <a:rPr lang="en-US" sz="2400" b="0" i="1" dirty="0">
                <a:solidFill>
                  <a:srgbClr val="FF0000"/>
                </a:solidFill>
                <a:latin typeface="Calibri" panose="020F0502020204030204" pitchFamily="34" charset="0"/>
                <a:cs typeface="Calibri" panose="020F0502020204030204" pitchFamily="34" charset="0"/>
              </a:rPr>
              <a:t>Effect of particulate filters or a respiratory protection </a:t>
            </a:r>
            <a:r>
              <a:rPr lang="en-US" sz="2400" b="0" i="1" dirty="0" err="1">
                <a:solidFill>
                  <a:srgbClr val="FF0000"/>
                </a:solidFill>
                <a:latin typeface="Calibri" panose="020F0502020204030204" pitchFamily="34" charset="0"/>
                <a:cs typeface="Calibri" panose="020F0502020204030204" pitchFamily="34" charset="0"/>
              </a:rPr>
              <a:t>programme</a:t>
            </a:r>
            <a:r>
              <a:rPr lang="en-US" sz="2400" b="0" i="1" dirty="0">
                <a:solidFill>
                  <a:srgbClr val="FF0000"/>
                </a:solidFill>
                <a:latin typeface="Calibri" panose="020F0502020204030204" pitchFamily="34" charset="0"/>
                <a:cs typeface="Calibri" panose="020F0502020204030204" pitchFamily="34" charset="0"/>
              </a:rPr>
              <a:t> on </a:t>
            </a:r>
            <a:br>
              <a:rPr lang="en-US" sz="2400" b="0" i="1" dirty="0">
                <a:solidFill>
                  <a:srgbClr val="FF0000"/>
                </a:solidFill>
                <a:latin typeface="Calibri" panose="020F0502020204030204" pitchFamily="34" charset="0"/>
                <a:cs typeface="Calibri" panose="020F0502020204030204" pitchFamily="34" charset="0"/>
              </a:rPr>
            </a:br>
            <a:r>
              <a:rPr lang="en-US" sz="2400" b="0" i="1" dirty="0">
                <a:solidFill>
                  <a:srgbClr val="FF0000"/>
                </a:solidFill>
                <a:latin typeface="Calibri" panose="020F0502020204030204" pitchFamily="34" charset="0"/>
                <a:cs typeface="Calibri" panose="020F0502020204030204" pitchFamily="34" charset="0"/>
              </a:rPr>
              <a:t>TB transmission in healthcare workers</a:t>
            </a:r>
          </a:p>
        </p:txBody>
      </p:sp>
      <p:pic>
        <p:nvPicPr>
          <p:cNvPr id="14" name="Picture 13" descr="Qr code&#10;&#10;Description automatically generated">
            <a:extLst>
              <a:ext uri="{FF2B5EF4-FFF2-40B4-BE49-F238E27FC236}">
                <a16:creationId xmlns:a16="http://schemas.microsoft.com/office/drawing/2014/main" id="{F2FF4D9D-C3F9-4A89-B61D-D651FBFFC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8732" y="1"/>
            <a:ext cx="1233268" cy="1233268"/>
          </a:xfrm>
          <a:prstGeom prst="rect">
            <a:avLst/>
          </a:prstGeom>
        </p:spPr>
      </p:pic>
      <p:graphicFrame>
        <p:nvGraphicFramePr>
          <p:cNvPr id="3" name="Table 4">
            <a:extLst>
              <a:ext uri="{FF2B5EF4-FFF2-40B4-BE49-F238E27FC236}">
                <a16:creationId xmlns:a16="http://schemas.microsoft.com/office/drawing/2014/main" id="{3D9F0120-E2BA-FE2E-3D42-D99CE5B7318F}"/>
              </a:ext>
            </a:extLst>
          </p:cNvPr>
          <p:cNvGraphicFramePr>
            <a:graphicFrameLocks noGrp="1"/>
          </p:cNvGraphicFramePr>
          <p:nvPr>
            <p:extLst>
              <p:ext uri="{D42A27DB-BD31-4B8C-83A1-F6EECF244321}">
                <p14:modId xmlns:p14="http://schemas.microsoft.com/office/powerpoint/2010/main" val="1238572750"/>
              </p:ext>
            </p:extLst>
          </p:nvPr>
        </p:nvGraphicFramePr>
        <p:xfrm>
          <a:off x="473079" y="1914664"/>
          <a:ext cx="11430635" cy="3418840"/>
        </p:xfrm>
        <a:graphic>
          <a:graphicData uri="http://schemas.openxmlformats.org/drawingml/2006/table">
            <a:tbl>
              <a:tblPr firstRow="1" bandRow="1">
                <a:tableStyleId>{5C22544A-7EE6-4342-B048-85BDC9FD1C3A}</a:tableStyleId>
              </a:tblPr>
              <a:tblGrid>
                <a:gridCol w="6541135">
                  <a:extLst>
                    <a:ext uri="{9D8B030D-6E8A-4147-A177-3AD203B41FA5}">
                      <a16:colId xmlns:a16="http://schemas.microsoft.com/office/drawing/2014/main" val="3196765054"/>
                    </a:ext>
                  </a:extLst>
                </a:gridCol>
                <a:gridCol w="2451100">
                  <a:extLst>
                    <a:ext uri="{9D8B030D-6E8A-4147-A177-3AD203B41FA5}">
                      <a16:colId xmlns:a16="http://schemas.microsoft.com/office/drawing/2014/main" val="155208924"/>
                    </a:ext>
                  </a:extLst>
                </a:gridCol>
                <a:gridCol w="2438400">
                  <a:extLst>
                    <a:ext uri="{9D8B030D-6E8A-4147-A177-3AD203B41FA5}">
                      <a16:colId xmlns:a16="http://schemas.microsoft.com/office/drawing/2014/main" val="2507424752"/>
                    </a:ext>
                  </a:extLst>
                </a:gridCol>
              </a:tblGrid>
              <a:tr h="370840">
                <a:tc>
                  <a:txBody>
                    <a:bodyPr/>
                    <a:lstStyle/>
                    <a:p>
                      <a:r>
                        <a:rPr lang="en-US" dirty="0">
                          <a:solidFill>
                            <a:sysClr val="windowText" lastClr="000000"/>
                          </a:solidFill>
                          <a:latin typeface="Calibri" panose="020F0502020204030204" pitchFamily="34" charset="0"/>
                          <a:cs typeface="Calibri" panose="020F0502020204030204" pitchFamily="34" charset="0"/>
                        </a:rPr>
                        <a:t>Outcome </a:t>
                      </a:r>
                      <a:r>
                        <a:rPr lang="en-US" sz="1800" b="0" dirty="0">
                          <a:solidFill>
                            <a:sysClr val="windowText" lastClr="000000"/>
                          </a:solidFill>
                          <a:latin typeface="Calibri" panose="020F0502020204030204" pitchFamily="34" charset="0"/>
                          <a:cs typeface="Calibri" panose="020F0502020204030204" pitchFamily="34" charset="0"/>
                        </a:rPr>
                        <a:t>(6 studies reporting a </a:t>
                      </a:r>
                      <a:r>
                        <a:rPr lang="en-US" sz="1800" b="0" i="1" dirty="0">
                          <a:solidFill>
                            <a:sysClr val="windowText" lastClr="000000"/>
                          </a:solidFill>
                          <a:latin typeface="Calibri" panose="020F0502020204030204" pitchFamily="34" charset="0"/>
                          <a:cs typeface="Calibri" panose="020F0502020204030204" pitchFamily="34" charset="0"/>
                        </a:rPr>
                        <a:t>reduction</a:t>
                      </a:r>
                      <a:r>
                        <a:rPr lang="en-US" sz="1800" b="0" dirty="0">
                          <a:solidFill>
                            <a:sysClr val="windowText" lastClr="000000"/>
                          </a:solidFill>
                          <a:latin typeface="Calibri" panose="020F0502020204030204" pitchFamily="34" charset="0"/>
                          <a:cs typeface="Calibri" panose="020F0502020204030204" pitchFamily="34" charset="0"/>
                        </a:rPr>
                        <a:t> in TST conversion in staff)</a:t>
                      </a:r>
                      <a:endParaRPr lang="en-GB"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ysClr val="windowText" lastClr="000000"/>
                          </a:solidFill>
                          <a:latin typeface="Calibri" panose="020F0502020204030204" pitchFamily="34" charset="0"/>
                          <a:cs typeface="Calibri" panose="020F0502020204030204" pitchFamily="34" charset="0"/>
                        </a:rPr>
                        <a:t>Intervention</a:t>
                      </a:r>
                      <a:endParaRPr lang="en-GB"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ysClr val="windowText" lastClr="000000"/>
                          </a:solidFill>
                          <a:latin typeface="Calibri" panose="020F0502020204030204" pitchFamily="34" charset="0"/>
                          <a:cs typeface="Calibri" panose="020F0502020204030204" pitchFamily="34" charset="0"/>
                        </a:rPr>
                        <a:t>No intervention</a:t>
                      </a:r>
                      <a:endParaRPr lang="en-GB"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849375"/>
                  </a:ext>
                </a:extLst>
              </a:tr>
              <a:tr h="370840">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After a </a:t>
                      </a:r>
                      <a:r>
                        <a:rPr lang="en-US" sz="1800" dirty="0">
                          <a:solidFill>
                            <a:sysClr val="windowText" lastClr="000000"/>
                          </a:solidFill>
                          <a:latin typeface="Calibri" panose="020F0502020204030204" pitchFamily="34" charset="0"/>
                          <a:cs typeface="Calibri" panose="020F0502020204030204" pitchFamily="34" charset="0"/>
                        </a:rPr>
                        <a:t>respiratory protection </a:t>
                      </a:r>
                      <a:r>
                        <a:rPr lang="en-US" sz="1800" kern="1200" dirty="0">
                          <a:solidFill>
                            <a:sysClr val="windowText" lastClr="000000"/>
                          </a:solidFill>
                          <a:latin typeface="Calibri" panose="020F0502020204030204" pitchFamily="34" charset="0"/>
                          <a:ea typeface="+mn-ea"/>
                          <a:cs typeface="Calibri" panose="020F0502020204030204" pitchFamily="34" charset="0"/>
                        </a:rPr>
                        <a:t>intervention</a:t>
                      </a:r>
                      <a:endParaRPr lang="en-GB" sz="18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ysClr val="windowText" lastClr="000000"/>
                          </a:solidFill>
                          <a:latin typeface="Calibri" panose="020F0502020204030204" pitchFamily="34" charset="0"/>
                          <a:cs typeface="Calibri" panose="020F0502020204030204" pitchFamily="34" charset="0"/>
                        </a:rPr>
                        <a:t>9.4/1,000 person years</a:t>
                      </a:r>
                      <a:endParaRPr lang="en-GB" sz="18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ysClr val="windowText" lastClr="000000"/>
                          </a:solidFill>
                          <a:latin typeface="Calibri" panose="020F0502020204030204" pitchFamily="34" charset="0"/>
                          <a:cs typeface="Calibri" panose="020F0502020204030204" pitchFamily="34" charset="0"/>
                        </a:rPr>
                        <a:t>26.3/1,000 person years </a:t>
                      </a:r>
                      <a:endParaRPr lang="en-GB" sz="1800" dirty="0">
                        <a:solidFill>
                          <a:sysClr val="windowText" lastClr="00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140091"/>
                  </a:ext>
                </a:extLst>
              </a:tr>
              <a:tr h="370840">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After a composite intervention including a particulate respirator</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kern="1200" dirty="0">
                          <a:solidFill>
                            <a:sysClr val="windowText" lastClr="000000"/>
                          </a:solidFill>
                          <a:latin typeface="Calibri" panose="020F0502020204030204" pitchFamily="34" charset="0"/>
                          <a:ea typeface="+mn-ea"/>
                          <a:cs typeface="Calibri" panose="020F0502020204030204" pitchFamily="34" charset="0"/>
                        </a:rPr>
                        <a:t>23/5,153 (0.4%)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ysClr val="windowText" lastClr="000000"/>
                          </a:solidFill>
                          <a:latin typeface="Calibri" panose="020F0502020204030204" pitchFamily="34" charset="0"/>
                          <a:ea typeface="+mn-ea"/>
                          <a:cs typeface="Calibri" panose="020F0502020204030204" pitchFamily="34" charset="0"/>
                        </a:rPr>
                        <a:t>118/3,579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00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ysClr val="windowText" lastClr="000000"/>
                          </a:solidFill>
                          <a:latin typeface="Calibri" panose="020F0502020204030204" pitchFamily="34" charset="0"/>
                          <a:ea typeface="+mn-ea"/>
                          <a:cs typeface="Calibri" panose="020F0502020204030204" pitchFamily="34" charset="0"/>
                        </a:rPr>
                        <a:t>After a composite intervention including a particulate respirator</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4.1/1,000 persons</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12.4/1,000 persons</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691109"/>
                  </a:ext>
                </a:extLst>
              </a:tr>
              <a:tr h="370840">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After a particulate respirator intervention</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21/446 (4.7%)</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41/303 (13.5%) </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7122735"/>
                  </a:ext>
                </a:extLst>
              </a:tr>
              <a:tr h="370840">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After a composite intervention including </a:t>
                      </a:r>
                      <a:r>
                        <a:rPr lang="en-GB" sz="1800" kern="1200" noProof="0" dirty="0">
                          <a:solidFill>
                            <a:sysClr val="windowText" lastClr="000000"/>
                          </a:solidFill>
                          <a:latin typeface="Calibri" panose="020F0502020204030204" pitchFamily="34" charset="0"/>
                          <a:ea typeface="+mn-ea"/>
                          <a:cs typeface="Calibri" panose="020F0502020204030204" pitchFamily="34" charset="0"/>
                        </a:rPr>
                        <a:t>moulded</a:t>
                      </a:r>
                      <a:r>
                        <a:rPr lang="en-US" sz="1800" kern="1200" dirty="0">
                          <a:solidFill>
                            <a:sysClr val="windowText" lastClr="000000"/>
                          </a:solidFill>
                          <a:latin typeface="Calibri" panose="020F0502020204030204" pitchFamily="34" charset="0"/>
                          <a:ea typeface="+mn-ea"/>
                          <a:cs typeface="Calibri" panose="020F0502020204030204" pitchFamily="34" charset="0"/>
                        </a:rPr>
                        <a:t> surgical masks</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4/78 (5.1%)</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15/90 (16.7%)</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313908"/>
                  </a:ext>
                </a:extLst>
              </a:tr>
              <a:tr h="370840">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After a composite intervention including mixed mode ventilation</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2/96 (2.1%) </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13/77 (16.9%) </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299735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dirty="0">
                        <a:solidFill>
                          <a:sysClr val="windowText" lastClr="000000"/>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6893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ysClr val="windowText" lastClr="000000"/>
                          </a:solidFill>
                          <a:latin typeface="Calibri" panose="020F0502020204030204" pitchFamily="34" charset="0"/>
                          <a:ea typeface="+mn-ea"/>
                          <a:cs typeface="Calibri" panose="020F0502020204030204" pitchFamily="34" charset="0"/>
                        </a:rPr>
                        <a:t>TB incidence or prevalence after a composite intervention, including use of particulate respirators by staff</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ysClr val="windowText" lastClr="000000"/>
                          </a:solidFill>
                          <a:latin typeface="Calibri" panose="020F0502020204030204" pitchFamily="34" charset="0"/>
                          <a:ea typeface="+mn-ea"/>
                          <a:cs typeface="Calibri" panose="020F0502020204030204" pitchFamily="34" charset="0"/>
                        </a:rPr>
                        <a:t>19/4,780 (0.4%)</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ysClr val="windowText" lastClr="000000"/>
                          </a:solidFill>
                          <a:latin typeface="Calibri" panose="020F0502020204030204" pitchFamily="34" charset="0"/>
                          <a:ea typeface="+mn-ea"/>
                          <a:cs typeface="Calibri" panose="020F0502020204030204" pitchFamily="34" charset="0"/>
                        </a:rPr>
                        <a:t>30/4,357 (0.7%)</a:t>
                      </a:r>
                      <a:endParaRPr lang="en-GB" sz="1800" kern="1200" dirty="0">
                        <a:solidFill>
                          <a:sysClr val="windowText" lastClr="000000"/>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6430829"/>
                  </a:ext>
                </a:extLst>
              </a:tr>
            </a:tbl>
          </a:graphicData>
        </a:graphic>
      </p:graphicFrame>
    </p:spTree>
    <p:extLst>
      <p:ext uri="{BB962C8B-B14F-4D97-AF65-F5344CB8AC3E}">
        <p14:creationId xmlns:p14="http://schemas.microsoft.com/office/powerpoint/2010/main" val="4180500125"/>
      </p:ext>
    </p:extLst>
  </p:cSld>
  <p:clrMapOvr>
    <a:masterClrMapping/>
  </p:clrMapOvr>
  <mc:AlternateContent xmlns:mc="http://schemas.openxmlformats.org/markup-compatibility/2006" xmlns:p14="http://schemas.microsoft.com/office/powerpoint/2010/main">
    <mc:Choice Requires="p14">
      <p:transition spd="med" p14:dur="700" advTm="23671">
        <p:fade/>
      </p:transition>
    </mc:Choice>
    <mc:Fallback xmlns="">
      <p:transition spd="med" advTm="23671">
        <p:fade/>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40A6439B1B264EAAA19CAD2F27AE8F" ma:contentTypeVersion="14" ma:contentTypeDescription="Create a new document." ma:contentTypeScope="" ma:versionID="fac65a331da693cced26eede2519de26">
  <xsd:schema xmlns:xsd="http://www.w3.org/2001/XMLSchema" xmlns:xs="http://www.w3.org/2001/XMLSchema" xmlns:p="http://schemas.microsoft.com/office/2006/metadata/properties" xmlns:ns3="d0340059-c5c5-4a5c-a0a1-ae2add8af47d" xmlns:ns4="f8c85f46-e179-4fb0-999e-8f9eba6b9bf3" targetNamespace="http://schemas.microsoft.com/office/2006/metadata/properties" ma:root="true" ma:fieldsID="badabc1c4931de5feea16c9af1040f38" ns3:_="" ns4:_="">
    <xsd:import namespace="d0340059-c5c5-4a5c-a0a1-ae2add8af47d"/>
    <xsd:import namespace="f8c85f46-e179-4fb0-999e-8f9eba6b9b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0059-c5c5-4a5c-a0a1-ae2add8af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c85f46-e179-4fb0-999e-8f9eba6b9b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28755F7-E1D2-412B-86FE-0E47CBB757F1}">
  <ds:schemaRefs>
    <ds:schemaRef ds:uri="http://schemas.microsoft.com/sharepoint/v3/contenttype/forms"/>
  </ds:schemaRefs>
</ds:datastoreItem>
</file>

<file path=customXml/itemProps2.xml><?xml version="1.0" encoding="utf-8"?>
<ds:datastoreItem xmlns:ds="http://schemas.openxmlformats.org/officeDocument/2006/customXml" ds:itemID="{641159D4-E3CA-4F7F-BBD7-DBBE9E45E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40059-c5c5-4a5c-a0a1-ae2add8af47d"/>
    <ds:schemaRef ds:uri="f8c85f46-e179-4fb0-999e-8f9eba6b9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E55D6-C984-445D-92A5-4B33909271C9}">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d0340059-c5c5-4a5c-a0a1-ae2add8af47d"/>
    <ds:schemaRef ds:uri="http://purl.org/dc/elements/1.1/"/>
    <ds:schemaRef ds:uri="f8c85f46-e179-4fb0-999e-8f9eba6b9bf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6070</TotalTime>
  <Words>4288</Words>
  <Application>Microsoft Office PowerPoint</Application>
  <PresentationFormat>Widescreen</PresentationFormat>
  <Paragraphs>322</Paragraphs>
  <Slides>27</Slides>
  <Notes>27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27</vt:i4>
      </vt:variant>
    </vt:vector>
  </HeadingPairs>
  <TitlesOfParts>
    <vt:vector size="44" baseType="lpstr">
      <vt:lpstr>-apple-system</vt:lpstr>
      <vt:lpstr>Arial</vt:lpstr>
      <vt:lpstr>Arvo</vt:lpstr>
      <vt:lpstr>Calibri</vt:lpstr>
      <vt:lpstr>Calibri Light</vt:lpstr>
      <vt:lpstr>Calibri-Bold</vt:lpstr>
      <vt:lpstr>Helvetica</vt:lpstr>
      <vt:lpstr>HelveticaLTStd-Bold</vt:lpstr>
      <vt:lpstr>HelveticaLTStd-Light</vt:lpstr>
      <vt:lpstr>HelveticaLTStd-LightObl</vt:lpstr>
      <vt:lpstr>SegoeUI-Light</vt:lpstr>
      <vt:lpstr>SegoeUI-LightItalic</vt:lpstr>
      <vt:lpstr>Source Sans Pro</vt:lpstr>
      <vt:lpstr>Wingdings</vt:lpstr>
      <vt:lpstr>Wingdings-Regular</vt:lpstr>
      <vt:lpstr>2_Modèle par défaut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(1) Administrative controls (1)</vt:lpstr>
      <vt:lpstr>Recommendations (2) Administrative controls (2)</vt:lpstr>
      <vt:lpstr>Recommendations (3) Environmental controls &amp; Respiratory protection</vt:lpstr>
      <vt:lpstr>Recommendations (4) Core Components of IPC programmes</vt:lpstr>
      <vt:lpstr>PowerPoint Presentation</vt:lpstr>
      <vt:lpstr>Operational handbook : Frequently asked questions (1)</vt:lpstr>
      <vt:lpstr>Operational handbook : Frequently asked questions (2)</vt:lpstr>
      <vt:lpstr>Operational handbook : Frequently asked questions (3)</vt:lpstr>
      <vt:lpstr>Operational handbook : Frequently asked questions (4)</vt:lpstr>
      <vt:lpstr>Operational handbook : Frequently asked questions (5)</vt:lpstr>
      <vt:lpstr>Operational handbook : Frequently asked questions (6)</vt:lpstr>
      <vt:lpstr>Operational handbook : Frequently asked questions (7)</vt:lpstr>
      <vt:lpstr>Operational handbook : Frequently asked questions (8)</vt:lpstr>
      <vt:lpstr>PowerPoint Presentation</vt:lpstr>
      <vt:lpstr>PowerPoint Presentation</vt:lpstr>
      <vt:lpstr>PowerPoint Presentation</vt:lpstr>
      <vt:lpstr>Acknowledgments</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falzond</dc:creator>
  <cp:lastModifiedBy>FALZON Dennis</cp:lastModifiedBy>
  <cp:revision>23</cp:revision>
  <dcterms:created xsi:type="dcterms:W3CDTF">2009-12-04T13:45:37Z</dcterms:created>
  <dcterms:modified xsi:type="dcterms:W3CDTF">2023-08-31T15:47:02Z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0x0101004040A6439B1B264EAAA19CAD2F27AE8F</vt:lpwstr>
  </property>
</Properties>
</file>