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978" r:id="rId4"/>
  </p:sldMasterIdLst>
  <p:notesMasterIdLst>
    <p:notesMasterId r:id="rId31"/>
  </p:notesMasterIdLst>
  <p:handoutMasterIdLst>
    <p:handoutMasterId r:id="rId32"/>
  </p:handoutMasterIdLst>
  <p:sldIdLst>
    <p:sldId id="3494" r:id="rId5"/>
    <p:sldId id="3518" r:id="rId6"/>
    <p:sldId id="3495" r:id="rId7"/>
    <p:sldId id="3516" r:id="rId8"/>
    <p:sldId id="3578" r:id="rId9"/>
    <p:sldId id="3597" r:id="rId10"/>
    <p:sldId id="3499" r:id="rId11"/>
    <p:sldId id="3586" r:id="rId12"/>
    <p:sldId id="3581" r:id="rId13"/>
    <p:sldId id="3584" r:id="rId14"/>
    <p:sldId id="3585" r:id="rId15"/>
    <p:sldId id="3574" r:id="rId16"/>
    <p:sldId id="3592" r:id="rId17"/>
    <p:sldId id="3595" r:id="rId18"/>
    <p:sldId id="3588" r:id="rId19"/>
    <p:sldId id="3589" r:id="rId20"/>
    <p:sldId id="3551" r:id="rId21"/>
    <p:sldId id="3590" r:id="rId22"/>
    <p:sldId id="3591" r:id="rId23"/>
    <p:sldId id="3575" r:id="rId24"/>
    <p:sldId id="3594" r:id="rId25"/>
    <p:sldId id="3570" r:id="rId26"/>
    <p:sldId id="3596" r:id="rId27"/>
    <p:sldId id="3513" r:id="rId28"/>
    <p:sldId id="2147469466" r:id="rId29"/>
    <p:sldId id="1767" r:id="rId30"/>
  </p:sldIdLst>
  <p:sldSz cx="12192000" cy="6858000"/>
  <p:notesSz cx="7315200" cy="9601200"/>
  <p:defaultTextStyle>
    <a:defPPr>
      <a:defRPr lang="en-US"/>
    </a:defPPr>
    <a:lvl1pPr algn="l" rtl="0" fontAlgn="base">
      <a:spcBef>
        <a:spcPct val="0"/>
      </a:spcBef>
      <a:spcAft>
        <a:spcPct val="0"/>
      </a:spcAft>
      <a:defRPr sz="3900" b="1" kern="1200">
        <a:solidFill>
          <a:srgbClr val="000066"/>
        </a:solidFill>
        <a:latin typeface="Arial" pitchFamily="34" charset="0"/>
        <a:ea typeface="+mn-ea"/>
        <a:cs typeface="Arial" pitchFamily="34" charset="0"/>
      </a:defRPr>
    </a:lvl1pPr>
    <a:lvl2pPr marL="457200" algn="l" rtl="0" fontAlgn="base">
      <a:spcBef>
        <a:spcPct val="0"/>
      </a:spcBef>
      <a:spcAft>
        <a:spcPct val="0"/>
      </a:spcAft>
      <a:defRPr sz="3900" b="1" kern="1200">
        <a:solidFill>
          <a:srgbClr val="000066"/>
        </a:solidFill>
        <a:latin typeface="Arial" pitchFamily="34" charset="0"/>
        <a:ea typeface="+mn-ea"/>
        <a:cs typeface="Arial" pitchFamily="34" charset="0"/>
      </a:defRPr>
    </a:lvl2pPr>
    <a:lvl3pPr marL="914400" algn="l" rtl="0" fontAlgn="base">
      <a:spcBef>
        <a:spcPct val="0"/>
      </a:spcBef>
      <a:spcAft>
        <a:spcPct val="0"/>
      </a:spcAft>
      <a:defRPr sz="3900" b="1" kern="1200">
        <a:solidFill>
          <a:srgbClr val="000066"/>
        </a:solidFill>
        <a:latin typeface="Arial" pitchFamily="34" charset="0"/>
        <a:ea typeface="+mn-ea"/>
        <a:cs typeface="Arial" pitchFamily="34" charset="0"/>
      </a:defRPr>
    </a:lvl3pPr>
    <a:lvl4pPr marL="1371600" algn="l" rtl="0" fontAlgn="base">
      <a:spcBef>
        <a:spcPct val="0"/>
      </a:spcBef>
      <a:spcAft>
        <a:spcPct val="0"/>
      </a:spcAft>
      <a:defRPr sz="3900" b="1" kern="1200">
        <a:solidFill>
          <a:srgbClr val="000066"/>
        </a:solidFill>
        <a:latin typeface="Arial" pitchFamily="34" charset="0"/>
        <a:ea typeface="+mn-ea"/>
        <a:cs typeface="Arial" pitchFamily="34" charset="0"/>
      </a:defRPr>
    </a:lvl4pPr>
    <a:lvl5pPr marL="1828800" algn="l" rtl="0" fontAlgn="base">
      <a:spcBef>
        <a:spcPct val="0"/>
      </a:spcBef>
      <a:spcAft>
        <a:spcPct val="0"/>
      </a:spcAft>
      <a:defRPr sz="3900" b="1" kern="1200">
        <a:solidFill>
          <a:srgbClr val="000066"/>
        </a:solidFill>
        <a:latin typeface="Arial" pitchFamily="34" charset="0"/>
        <a:ea typeface="+mn-ea"/>
        <a:cs typeface="Arial" pitchFamily="34" charset="0"/>
      </a:defRPr>
    </a:lvl5pPr>
    <a:lvl6pPr marL="2286000" algn="l" defTabSz="914400" rtl="0" eaLnBrk="1" latinLnBrk="0" hangingPunct="1">
      <a:defRPr sz="3900" b="1" kern="1200">
        <a:solidFill>
          <a:srgbClr val="000066"/>
        </a:solidFill>
        <a:latin typeface="Arial" pitchFamily="34" charset="0"/>
        <a:ea typeface="+mn-ea"/>
        <a:cs typeface="Arial" pitchFamily="34" charset="0"/>
      </a:defRPr>
    </a:lvl6pPr>
    <a:lvl7pPr marL="2743200" algn="l" defTabSz="914400" rtl="0" eaLnBrk="1" latinLnBrk="0" hangingPunct="1">
      <a:defRPr sz="3900" b="1" kern="1200">
        <a:solidFill>
          <a:srgbClr val="000066"/>
        </a:solidFill>
        <a:latin typeface="Arial" pitchFamily="34" charset="0"/>
        <a:ea typeface="+mn-ea"/>
        <a:cs typeface="Arial" pitchFamily="34" charset="0"/>
      </a:defRPr>
    </a:lvl7pPr>
    <a:lvl8pPr marL="3200400" algn="l" defTabSz="914400" rtl="0" eaLnBrk="1" latinLnBrk="0" hangingPunct="1">
      <a:defRPr sz="3900" b="1" kern="1200">
        <a:solidFill>
          <a:srgbClr val="000066"/>
        </a:solidFill>
        <a:latin typeface="Arial" pitchFamily="34" charset="0"/>
        <a:ea typeface="+mn-ea"/>
        <a:cs typeface="Arial" pitchFamily="34" charset="0"/>
      </a:defRPr>
    </a:lvl8pPr>
    <a:lvl9pPr marL="3657600" algn="l" defTabSz="914400" rtl="0" eaLnBrk="1" latinLnBrk="0" hangingPunct="1">
      <a:defRPr sz="3900" b="1" kern="1200">
        <a:solidFill>
          <a:srgbClr val="000066"/>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D3D15-06B1-15AF-232C-C5FAE9FEB062}" name="MIRZAYEV, Fuad" initials="MF" userId="S::mirzayevf@who.int::638501eb-f281-4067-b6b2-ca51e077bd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C"/>
    <a:srgbClr val="80A6D5"/>
    <a:srgbClr val="C9DDF3"/>
    <a:srgbClr val="8DBEE6"/>
    <a:srgbClr val="738EC5"/>
    <a:srgbClr val="020762"/>
    <a:srgbClr val="0D97FF"/>
    <a:srgbClr val="EFAD85"/>
    <a:srgbClr val="E1691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60ECD-7F24-42EB-A0E6-036455571898}" v="451" dt="2023-10-04T18:41:08.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62" autoAdjust="0"/>
    <p:restoredTop sz="95547" autoAdjust="0"/>
  </p:normalViewPr>
  <p:slideViewPr>
    <p:cSldViewPr snapToGrid="0">
      <p:cViewPr varScale="1">
        <p:scale>
          <a:sx n="59" d="100"/>
          <a:sy n="59" d="100"/>
        </p:scale>
        <p:origin x="1156"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0" d="100"/>
          <a:sy n="80" d="100"/>
        </p:scale>
        <p:origin x="3804" y="9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LZON, Dennis" userId="96040e00-08ac-4837-b43b-4740716afd5a" providerId="ADAL" clId="{A3360ECD-7F24-42EB-A0E6-036455571898}"/>
    <pc:docChg chg="undo custSel addSld delSld modSld">
      <pc:chgData name="FALZON, Dennis" userId="96040e00-08ac-4837-b43b-4740716afd5a" providerId="ADAL" clId="{A3360ECD-7F24-42EB-A0E6-036455571898}" dt="2023-10-06T12:18:37.797" v="1096" actId="179"/>
      <pc:docMkLst>
        <pc:docMk/>
      </pc:docMkLst>
      <pc:sldChg chg="del">
        <pc:chgData name="FALZON, Dennis" userId="96040e00-08ac-4837-b43b-4740716afd5a" providerId="ADAL" clId="{A3360ECD-7F24-42EB-A0E6-036455571898}" dt="2023-10-04T18:41:11.979" v="1016" actId="47"/>
        <pc:sldMkLst>
          <pc:docMk/>
          <pc:sldMk cId="3920162506" sldId="3493"/>
        </pc:sldMkLst>
      </pc:sldChg>
      <pc:sldChg chg="modSp mod">
        <pc:chgData name="FALZON, Dennis" userId="96040e00-08ac-4837-b43b-4740716afd5a" providerId="ADAL" clId="{A3360ECD-7F24-42EB-A0E6-036455571898}" dt="2023-10-04T12:17:33.315" v="4" actId="20577"/>
        <pc:sldMkLst>
          <pc:docMk/>
          <pc:sldMk cId="3572974731" sldId="3494"/>
        </pc:sldMkLst>
        <pc:spChg chg="mod">
          <ac:chgData name="FALZON, Dennis" userId="96040e00-08ac-4837-b43b-4740716afd5a" providerId="ADAL" clId="{A3360ECD-7F24-42EB-A0E6-036455571898}" dt="2023-10-04T12:17:33.315" v="4" actId="20577"/>
          <ac:spMkLst>
            <pc:docMk/>
            <pc:sldMk cId="3572974731" sldId="3494"/>
            <ac:spMk id="2" creationId="{85542785-EABE-480B-B72B-66AB661E802A}"/>
          </ac:spMkLst>
        </pc:spChg>
      </pc:sldChg>
      <pc:sldChg chg="addSp delSp modSp mod">
        <pc:chgData name="FALZON, Dennis" userId="96040e00-08ac-4837-b43b-4740716afd5a" providerId="ADAL" clId="{A3360ECD-7F24-42EB-A0E6-036455571898}" dt="2023-10-04T13:46:12.122" v="49" actId="115"/>
        <pc:sldMkLst>
          <pc:docMk/>
          <pc:sldMk cId="3281311393" sldId="3495"/>
        </pc:sldMkLst>
        <pc:spChg chg="del">
          <ac:chgData name="FALZON, Dennis" userId="96040e00-08ac-4837-b43b-4740716afd5a" providerId="ADAL" clId="{A3360ECD-7F24-42EB-A0E6-036455571898}" dt="2023-10-04T12:34:50.875" v="28" actId="478"/>
          <ac:spMkLst>
            <pc:docMk/>
            <pc:sldMk cId="3281311393" sldId="3495"/>
            <ac:spMk id="8" creationId="{3A2EFE2E-9B04-4E5C-A3EC-7A937B2D111C}"/>
          </ac:spMkLst>
        </pc:spChg>
        <pc:spChg chg="add mod">
          <ac:chgData name="FALZON, Dennis" userId="96040e00-08ac-4837-b43b-4740716afd5a" providerId="ADAL" clId="{A3360ECD-7F24-42EB-A0E6-036455571898}" dt="2023-10-04T12:34:55.846" v="31"/>
          <ac:spMkLst>
            <pc:docMk/>
            <pc:sldMk cId="3281311393" sldId="3495"/>
            <ac:spMk id="9" creationId="{DAB1780E-7B69-7CA2-3C1F-F1C578D90BB8}"/>
          </ac:spMkLst>
        </pc:spChg>
        <pc:spChg chg="mod">
          <ac:chgData name="FALZON, Dennis" userId="96040e00-08ac-4837-b43b-4740716afd5a" providerId="ADAL" clId="{A3360ECD-7F24-42EB-A0E6-036455571898}" dt="2023-10-04T13:46:12.122" v="49" actId="115"/>
          <ac:spMkLst>
            <pc:docMk/>
            <pc:sldMk cId="3281311393" sldId="3495"/>
            <ac:spMk id="10" creationId="{4E3354A7-F786-4718-AE98-86E264011A34}"/>
          </ac:spMkLst>
        </pc:spChg>
        <pc:spChg chg="del">
          <ac:chgData name="FALZON, Dennis" userId="96040e00-08ac-4837-b43b-4740716afd5a" providerId="ADAL" clId="{A3360ECD-7F24-42EB-A0E6-036455571898}" dt="2023-10-04T12:34:54.114" v="30" actId="478"/>
          <ac:spMkLst>
            <pc:docMk/>
            <pc:sldMk cId="3281311393" sldId="3495"/>
            <ac:spMk id="11" creationId="{3676EFE9-2596-7FAA-395D-1BADBC234EE1}"/>
          </ac:spMkLst>
        </pc:spChg>
        <pc:spChg chg="add mod">
          <ac:chgData name="FALZON, Dennis" userId="96040e00-08ac-4837-b43b-4740716afd5a" providerId="ADAL" clId="{A3360ECD-7F24-42EB-A0E6-036455571898}" dt="2023-10-04T12:34:55.846" v="31"/>
          <ac:spMkLst>
            <pc:docMk/>
            <pc:sldMk cId="3281311393" sldId="3495"/>
            <ac:spMk id="13" creationId="{2BFD0B2E-8612-ADC6-7C74-BB8974963AFA}"/>
          </ac:spMkLst>
        </pc:spChg>
        <pc:picChg chg="add del mod">
          <ac:chgData name="FALZON, Dennis" userId="96040e00-08ac-4837-b43b-4740716afd5a" providerId="ADAL" clId="{A3360ECD-7F24-42EB-A0E6-036455571898}" dt="2023-10-04T12:34:04.425" v="21" actId="478"/>
          <ac:picMkLst>
            <pc:docMk/>
            <pc:sldMk cId="3281311393" sldId="3495"/>
            <ac:picMk id="2" creationId="{05E9F1FA-995A-5B6E-417E-B4021ED074C6}"/>
          </ac:picMkLst>
        </pc:picChg>
        <pc:picChg chg="add del mod">
          <ac:chgData name="FALZON, Dennis" userId="96040e00-08ac-4837-b43b-4740716afd5a" providerId="ADAL" clId="{A3360ECD-7F24-42EB-A0E6-036455571898}" dt="2023-10-04T12:34:51.611" v="29" actId="478"/>
          <ac:picMkLst>
            <pc:docMk/>
            <pc:sldMk cId="3281311393" sldId="3495"/>
            <ac:picMk id="5" creationId="{447882DB-B9FA-2878-EF15-4E4C69CADDBF}"/>
          </ac:picMkLst>
        </pc:picChg>
        <pc:picChg chg="del">
          <ac:chgData name="FALZON, Dennis" userId="96040e00-08ac-4837-b43b-4740716afd5a" providerId="ADAL" clId="{A3360ECD-7F24-42EB-A0E6-036455571898}" dt="2023-10-04T12:33:24.549" v="7" actId="21"/>
          <ac:picMkLst>
            <pc:docMk/>
            <pc:sldMk cId="3281311393" sldId="3495"/>
            <ac:picMk id="12" creationId="{443D0B47-4D03-849A-D03E-0A4013B939E7}"/>
          </ac:picMkLst>
        </pc:picChg>
        <pc:picChg chg="add mod">
          <ac:chgData name="FALZON, Dennis" userId="96040e00-08ac-4837-b43b-4740716afd5a" providerId="ADAL" clId="{A3360ECD-7F24-42EB-A0E6-036455571898}" dt="2023-10-04T12:34:55.846" v="31"/>
          <ac:picMkLst>
            <pc:docMk/>
            <pc:sldMk cId="3281311393" sldId="3495"/>
            <ac:picMk id="14" creationId="{4426CCC9-127A-77B4-FE72-B25F6E7C0260}"/>
          </ac:picMkLst>
        </pc:picChg>
      </pc:sldChg>
      <pc:sldChg chg="modSp mod">
        <pc:chgData name="FALZON, Dennis" userId="96040e00-08ac-4837-b43b-4740716afd5a" providerId="ADAL" clId="{A3360ECD-7F24-42EB-A0E6-036455571898}" dt="2023-10-04T17:57:40.589" v="149" actId="404"/>
        <pc:sldMkLst>
          <pc:docMk/>
          <pc:sldMk cId="505440106" sldId="3499"/>
        </pc:sldMkLst>
        <pc:spChg chg="mod">
          <ac:chgData name="FALZON, Dennis" userId="96040e00-08ac-4837-b43b-4740716afd5a" providerId="ADAL" clId="{A3360ECD-7F24-42EB-A0E6-036455571898}" dt="2023-10-04T17:57:40.589" v="149" actId="404"/>
          <ac:spMkLst>
            <pc:docMk/>
            <pc:sldMk cId="505440106" sldId="3499"/>
            <ac:spMk id="2" creationId="{4C1C8F84-3A8A-1C42-0873-B5022972D01B}"/>
          </ac:spMkLst>
        </pc:spChg>
        <pc:spChg chg="mod">
          <ac:chgData name="FALZON, Dennis" userId="96040e00-08ac-4837-b43b-4740716afd5a" providerId="ADAL" clId="{A3360ECD-7F24-42EB-A0E6-036455571898}" dt="2023-10-04T17:57:01.051" v="113" actId="1035"/>
          <ac:spMkLst>
            <pc:docMk/>
            <pc:sldMk cId="505440106" sldId="3499"/>
            <ac:spMk id="4" creationId="{EDA81ED8-412C-6ABC-BC58-9C7C0E3CD8E7}"/>
          </ac:spMkLst>
        </pc:spChg>
        <pc:spChg chg="mod">
          <ac:chgData name="FALZON, Dennis" userId="96040e00-08ac-4837-b43b-4740716afd5a" providerId="ADAL" clId="{A3360ECD-7F24-42EB-A0E6-036455571898}" dt="2023-10-04T17:57:30.530" v="139" actId="1076"/>
          <ac:spMkLst>
            <pc:docMk/>
            <pc:sldMk cId="505440106" sldId="3499"/>
            <ac:spMk id="6" creationId="{2F20F9CC-F09D-722D-8E69-39497E30573F}"/>
          </ac:spMkLst>
        </pc:spChg>
        <pc:spChg chg="mod">
          <ac:chgData name="FALZON, Dennis" userId="96040e00-08ac-4837-b43b-4740716afd5a" providerId="ADAL" clId="{A3360ECD-7F24-42EB-A0E6-036455571898}" dt="2023-10-04T17:57:17.559" v="138" actId="1035"/>
          <ac:spMkLst>
            <pc:docMk/>
            <pc:sldMk cId="505440106" sldId="3499"/>
            <ac:spMk id="7" creationId="{062B6E27-4E1B-5FD9-C73F-FD002E98EAFE}"/>
          </ac:spMkLst>
        </pc:spChg>
      </pc:sldChg>
      <pc:sldChg chg="modSp mod">
        <pc:chgData name="FALZON, Dennis" userId="96040e00-08ac-4837-b43b-4740716afd5a" providerId="ADAL" clId="{A3360ECD-7F24-42EB-A0E6-036455571898}" dt="2023-10-04T18:39:09.564" v="1014" actId="1036"/>
        <pc:sldMkLst>
          <pc:docMk/>
          <pc:sldMk cId="3154403645" sldId="3513"/>
        </pc:sldMkLst>
        <pc:spChg chg="mod">
          <ac:chgData name="FALZON, Dennis" userId="96040e00-08ac-4837-b43b-4740716afd5a" providerId="ADAL" clId="{A3360ECD-7F24-42EB-A0E6-036455571898}" dt="2023-10-04T18:39:09.564" v="1014" actId="1036"/>
          <ac:spMkLst>
            <pc:docMk/>
            <pc:sldMk cId="3154403645" sldId="3513"/>
            <ac:spMk id="8" creationId="{B1D5F8D7-4BAE-CF51-BE26-248A39889BAD}"/>
          </ac:spMkLst>
        </pc:spChg>
      </pc:sldChg>
      <pc:sldChg chg="addSp delSp modSp mod">
        <pc:chgData name="FALZON, Dennis" userId="96040e00-08ac-4837-b43b-4740716afd5a" providerId="ADAL" clId="{A3360ECD-7F24-42EB-A0E6-036455571898}" dt="2023-10-04T12:34:30.695" v="27" actId="1076"/>
        <pc:sldMkLst>
          <pc:docMk/>
          <pc:sldMk cId="1650227422" sldId="3518"/>
        </pc:sldMkLst>
        <pc:spChg chg="mod">
          <ac:chgData name="FALZON, Dennis" userId="96040e00-08ac-4837-b43b-4740716afd5a" providerId="ADAL" clId="{A3360ECD-7F24-42EB-A0E6-036455571898}" dt="2023-10-04T12:34:30.695" v="27" actId="1076"/>
          <ac:spMkLst>
            <pc:docMk/>
            <pc:sldMk cId="1650227422" sldId="3518"/>
            <ac:spMk id="9" creationId="{5323B68C-4C30-4A7D-945D-FB9A21C7F0C3}"/>
          </ac:spMkLst>
        </pc:spChg>
        <pc:picChg chg="add del mod">
          <ac:chgData name="FALZON, Dennis" userId="96040e00-08ac-4837-b43b-4740716afd5a" providerId="ADAL" clId="{A3360ECD-7F24-42EB-A0E6-036455571898}" dt="2023-10-04T12:33:46.944" v="19" actId="21"/>
          <ac:picMkLst>
            <pc:docMk/>
            <pc:sldMk cId="1650227422" sldId="3518"/>
            <ac:picMk id="5" creationId="{F553D087-0B08-66EA-5495-1E0A6AB642A4}"/>
          </ac:picMkLst>
        </pc:picChg>
      </pc:sldChg>
      <pc:sldChg chg="modSp mod">
        <pc:chgData name="FALZON, Dennis" userId="96040e00-08ac-4837-b43b-4740716afd5a" providerId="ADAL" clId="{A3360ECD-7F24-42EB-A0E6-036455571898}" dt="2023-10-06T12:04:08.875" v="1051" actId="113"/>
        <pc:sldMkLst>
          <pc:docMk/>
          <pc:sldMk cId="1359178127" sldId="3551"/>
        </pc:sldMkLst>
        <pc:spChg chg="mod">
          <ac:chgData name="FALZON, Dennis" userId="96040e00-08ac-4837-b43b-4740716afd5a" providerId="ADAL" clId="{A3360ECD-7F24-42EB-A0E6-036455571898}" dt="2023-10-06T12:03:40.513" v="1050" actId="13926"/>
          <ac:spMkLst>
            <pc:docMk/>
            <pc:sldMk cId="1359178127" sldId="3551"/>
            <ac:spMk id="7" creationId="{F38A9E4D-43EF-1F1A-5243-1DB11B5E71D6}"/>
          </ac:spMkLst>
        </pc:spChg>
        <pc:graphicFrameChg chg="modGraphic">
          <ac:chgData name="FALZON, Dennis" userId="96040e00-08ac-4837-b43b-4740716afd5a" providerId="ADAL" clId="{A3360ECD-7F24-42EB-A0E6-036455571898}" dt="2023-10-06T12:04:08.875" v="1051" actId="113"/>
          <ac:graphicFrameMkLst>
            <pc:docMk/>
            <pc:sldMk cId="1359178127" sldId="3551"/>
            <ac:graphicFrameMk id="3" creationId="{0FC3C7BF-8989-EE4B-4CDC-C97CB2EE95D9}"/>
          </ac:graphicFrameMkLst>
        </pc:graphicFrameChg>
      </pc:sldChg>
      <pc:sldChg chg="modSp mod">
        <pc:chgData name="FALZON, Dennis" userId="96040e00-08ac-4837-b43b-4740716afd5a" providerId="ADAL" clId="{A3360ECD-7F24-42EB-A0E6-036455571898}" dt="2023-10-04T18:33:56.832" v="899" actId="20577"/>
        <pc:sldMkLst>
          <pc:docMk/>
          <pc:sldMk cId="394077613" sldId="3570"/>
        </pc:sldMkLst>
        <pc:spChg chg="mod">
          <ac:chgData name="FALZON, Dennis" userId="96040e00-08ac-4837-b43b-4740716afd5a" providerId="ADAL" clId="{A3360ECD-7F24-42EB-A0E6-036455571898}" dt="2023-10-04T18:32:51.262" v="874" actId="20577"/>
          <ac:spMkLst>
            <pc:docMk/>
            <pc:sldMk cId="394077613" sldId="3570"/>
            <ac:spMk id="7" creationId="{F38A9E4D-43EF-1F1A-5243-1DB11B5E71D6}"/>
          </ac:spMkLst>
        </pc:spChg>
        <pc:spChg chg="mod">
          <ac:chgData name="FALZON, Dennis" userId="96040e00-08ac-4837-b43b-4740716afd5a" providerId="ADAL" clId="{A3360ECD-7F24-42EB-A0E6-036455571898}" dt="2023-10-04T18:33:16.172" v="879" actId="403"/>
          <ac:spMkLst>
            <pc:docMk/>
            <pc:sldMk cId="394077613" sldId="3570"/>
            <ac:spMk id="10" creationId="{0F3B7ACA-2D22-ABB3-67DC-BE90E2CD4D6F}"/>
          </ac:spMkLst>
        </pc:spChg>
        <pc:graphicFrameChg chg="mod modGraphic">
          <ac:chgData name="FALZON, Dennis" userId="96040e00-08ac-4837-b43b-4740716afd5a" providerId="ADAL" clId="{A3360ECD-7F24-42EB-A0E6-036455571898}" dt="2023-10-04T18:33:56.832" v="899" actId="20577"/>
          <ac:graphicFrameMkLst>
            <pc:docMk/>
            <pc:sldMk cId="394077613" sldId="3570"/>
            <ac:graphicFrameMk id="9" creationId="{EBF887E3-5E73-9DF6-101F-5B5D719C517D}"/>
          </ac:graphicFrameMkLst>
        </pc:graphicFrameChg>
      </pc:sldChg>
      <pc:sldChg chg="modSp">
        <pc:chgData name="FALZON, Dennis" userId="96040e00-08ac-4837-b43b-4740716afd5a" providerId="ADAL" clId="{A3360ECD-7F24-42EB-A0E6-036455571898}" dt="2023-10-04T18:05:15.376" v="285" actId="20577"/>
        <pc:sldMkLst>
          <pc:docMk/>
          <pc:sldMk cId="744009679" sldId="3574"/>
        </pc:sldMkLst>
        <pc:graphicFrameChg chg="mod">
          <ac:chgData name="FALZON, Dennis" userId="96040e00-08ac-4837-b43b-4740716afd5a" providerId="ADAL" clId="{A3360ECD-7F24-42EB-A0E6-036455571898}" dt="2023-10-04T18:05:15.376" v="285" actId="20577"/>
          <ac:graphicFrameMkLst>
            <pc:docMk/>
            <pc:sldMk cId="744009679" sldId="3574"/>
            <ac:graphicFrameMk id="7" creationId="{24FE0B95-EF0E-E6FA-6009-1C26CC19050D}"/>
          </ac:graphicFrameMkLst>
        </pc:graphicFrameChg>
      </pc:sldChg>
      <pc:sldChg chg="modSp mod">
        <pc:chgData name="FALZON, Dennis" userId="96040e00-08ac-4837-b43b-4740716afd5a" providerId="ADAL" clId="{A3360ECD-7F24-42EB-A0E6-036455571898}" dt="2023-10-04T18:31:43.466" v="847" actId="1037"/>
        <pc:sldMkLst>
          <pc:docMk/>
          <pc:sldMk cId="2955078806" sldId="3575"/>
        </pc:sldMkLst>
        <pc:spChg chg="mod">
          <ac:chgData name="FALZON, Dennis" userId="96040e00-08ac-4837-b43b-4740716afd5a" providerId="ADAL" clId="{A3360ECD-7F24-42EB-A0E6-036455571898}" dt="2023-10-04T18:31:43.466" v="847" actId="1037"/>
          <ac:spMkLst>
            <pc:docMk/>
            <pc:sldMk cId="2955078806" sldId="3575"/>
            <ac:spMk id="3" creationId="{0ABA2AF0-7F17-5FF6-B666-6A52E19CF073}"/>
          </ac:spMkLst>
        </pc:spChg>
      </pc:sldChg>
      <pc:sldChg chg="modSp mod">
        <pc:chgData name="FALZON, Dennis" userId="96040e00-08ac-4837-b43b-4740716afd5a" providerId="ADAL" clId="{A3360ECD-7F24-42EB-A0E6-036455571898}" dt="2023-10-04T17:55:51.669" v="81" actId="1035"/>
        <pc:sldMkLst>
          <pc:docMk/>
          <pc:sldMk cId="1586390523" sldId="3578"/>
        </pc:sldMkLst>
        <pc:spChg chg="mod">
          <ac:chgData name="FALZON, Dennis" userId="96040e00-08ac-4837-b43b-4740716afd5a" providerId="ADAL" clId="{A3360ECD-7F24-42EB-A0E6-036455571898}" dt="2023-10-04T17:55:51.669" v="81" actId="1035"/>
          <ac:spMkLst>
            <pc:docMk/>
            <pc:sldMk cId="1586390523" sldId="3578"/>
            <ac:spMk id="6" creationId="{A2903B8F-B00D-0C6A-9326-2CCFED194FD5}"/>
          </ac:spMkLst>
        </pc:spChg>
      </pc:sldChg>
      <pc:sldChg chg="modSp mod">
        <pc:chgData name="FALZON, Dennis" userId="96040e00-08ac-4837-b43b-4740716afd5a" providerId="ADAL" clId="{A3360ECD-7F24-42EB-A0E6-036455571898}" dt="2023-10-04T18:03:55.429" v="231" actId="1035"/>
        <pc:sldMkLst>
          <pc:docMk/>
          <pc:sldMk cId="356439257" sldId="3581"/>
        </pc:sldMkLst>
        <pc:spChg chg="mod">
          <ac:chgData name="FALZON, Dennis" userId="96040e00-08ac-4837-b43b-4740716afd5a" providerId="ADAL" clId="{A3360ECD-7F24-42EB-A0E6-036455571898}" dt="2023-10-04T18:03:55.429" v="231" actId="1035"/>
          <ac:spMkLst>
            <pc:docMk/>
            <pc:sldMk cId="356439257" sldId="3581"/>
            <ac:spMk id="2" creationId="{4C1C8F84-3A8A-1C42-0873-B5022972D01B}"/>
          </ac:spMkLst>
        </pc:spChg>
        <pc:spChg chg="mod">
          <ac:chgData name="FALZON, Dennis" userId="96040e00-08ac-4837-b43b-4740716afd5a" providerId="ADAL" clId="{A3360ECD-7F24-42EB-A0E6-036455571898}" dt="2023-10-04T18:03:48.545" v="220" actId="1035"/>
          <ac:spMkLst>
            <pc:docMk/>
            <pc:sldMk cId="356439257" sldId="3581"/>
            <ac:spMk id="5" creationId="{2B70998E-67B2-9B6D-4F2C-B51649B37006}"/>
          </ac:spMkLst>
        </pc:spChg>
        <pc:spChg chg="mod">
          <ac:chgData name="FALZON, Dennis" userId="96040e00-08ac-4837-b43b-4740716afd5a" providerId="ADAL" clId="{A3360ECD-7F24-42EB-A0E6-036455571898}" dt="2023-10-04T18:03:35.875" v="213" actId="1035"/>
          <ac:spMkLst>
            <pc:docMk/>
            <pc:sldMk cId="356439257" sldId="3581"/>
            <ac:spMk id="6" creationId="{2F20F9CC-F09D-722D-8E69-39497E30573F}"/>
          </ac:spMkLst>
        </pc:spChg>
        <pc:spChg chg="mod">
          <ac:chgData name="FALZON, Dennis" userId="96040e00-08ac-4837-b43b-4740716afd5a" providerId="ADAL" clId="{A3360ECD-7F24-42EB-A0E6-036455571898}" dt="2023-10-04T18:03:35.875" v="213" actId="1035"/>
          <ac:spMkLst>
            <pc:docMk/>
            <pc:sldMk cId="356439257" sldId="3581"/>
            <ac:spMk id="7" creationId="{062B6E27-4E1B-5FD9-C73F-FD002E98EAFE}"/>
          </ac:spMkLst>
        </pc:spChg>
      </pc:sldChg>
      <pc:sldChg chg="modSp mod">
        <pc:chgData name="FALZON, Dennis" userId="96040e00-08ac-4837-b43b-4740716afd5a" providerId="ADAL" clId="{A3360ECD-7F24-42EB-A0E6-036455571898}" dt="2023-10-04T18:04:30.989" v="261" actId="20577"/>
        <pc:sldMkLst>
          <pc:docMk/>
          <pc:sldMk cId="963097705" sldId="3584"/>
        </pc:sldMkLst>
        <pc:spChg chg="mod">
          <ac:chgData name="FALZON, Dennis" userId="96040e00-08ac-4837-b43b-4740716afd5a" providerId="ADAL" clId="{A3360ECD-7F24-42EB-A0E6-036455571898}" dt="2023-10-04T18:04:30.989" v="261" actId="20577"/>
          <ac:spMkLst>
            <pc:docMk/>
            <pc:sldMk cId="963097705" sldId="3584"/>
            <ac:spMk id="7" creationId="{062B6E27-4E1B-5FD9-C73F-FD002E98EAFE}"/>
          </ac:spMkLst>
        </pc:spChg>
      </pc:sldChg>
      <pc:sldChg chg="modSp mod">
        <pc:chgData name="FALZON, Dennis" userId="96040e00-08ac-4837-b43b-4740716afd5a" providerId="ADAL" clId="{A3360ECD-7F24-42EB-A0E6-036455571898}" dt="2023-10-04T18:04:50.594" v="284" actId="1036"/>
        <pc:sldMkLst>
          <pc:docMk/>
          <pc:sldMk cId="1615005636" sldId="3585"/>
        </pc:sldMkLst>
        <pc:spChg chg="mod">
          <ac:chgData name="FALZON, Dennis" userId="96040e00-08ac-4837-b43b-4740716afd5a" providerId="ADAL" clId="{A3360ECD-7F24-42EB-A0E6-036455571898}" dt="2023-10-04T18:04:50.594" v="284" actId="1036"/>
          <ac:spMkLst>
            <pc:docMk/>
            <pc:sldMk cId="1615005636" sldId="3585"/>
            <ac:spMk id="2" creationId="{4C1C8F84-3A8A-1C42-0873-B5022972D01B}"/>
          </ac:spMkLst>
        </pc:spChg>
      </pc:sldChg>
      <pc:sldChg chg="addSp delSp modSp mod">
        <pc:chgData name="FALZON, Dennis" userId="96040e00-08ac-4837-b43b-4740716afd5a" providerId="ADAL" clId="{A3360ECD-7F24-42EB-A0E6-036455571898}" dt="2023-10-04T18:03:06.060" v="200" actId="255"/>
        <pc:sldMkLst>
          <pc:docMk/>
          <pc:sldMk cId="3923440409" sldId="3586"/>
        </pc:sldMkLst>
        <pc:graphicFrameChg chg="add del mod modGraphic">
          <ac:chgData name="FALZON, Dennis" userId="96040e00-08ac-4837-b43b-4740716afd5a" providerId="ADAL" clId="{A3360ECD-7F24-42EB-A0E6-036455571898}" dt="2023-10-04T18:03:06.060" v="200" actId="255"/>
          <ac:graphicFrameMkLst>
            <pc:docMk/>
            <pc:sldMk cId="3923440409" sldId="3586"/>
            <ac:graphicFrameMk id="5" creationId="{C59926A0-CFB6-C952-BFE0-0E6293844CF2}"/>
          </ac:graphicFrameMkLst>
        </pc:graphicFrameChg>
      </pc:sldChg>
      <pc:sldChg chg="modSp mod">
        <pc:chgData name="FALZON, Dennis" userId="96040e00-08ac-4837-b43b-4740716afd5a" providerId="ADAL" clId="{A3360ECD-7F24-42EB-A0E6-036455571898}" dt="2023-10-04T18:14:42.727" v="593" actId="20577"/>
        <pc:sldMkLst>
          <pc:docMk/>
          <pc:sldMk cId="754329024" sldId="3588"/>
        </pc:sldMkLst>
        <pc:spChg chg="mod">
          <ac:chgData name="FALZON, Dennis" userId="96040e00-08ac-4837-b43b-4740716afd5a" providerId="ADAL" clId="{A3360ECD-7F24-42EB-A0E6-036455571898}" dt="2023-10-04T18:11:44.108" v="416" actId="6549"/>
          <ac:spMkLst>
            <pc:docMk/>
            <pc:sldMk cId="754329024" sldId="3588"/>
            <ac:spMk id="7" creationId="{F38A9E4D-43EF-1F1A-5243-1DB11B5E71D6}"/>
          </ac:spMkLst>
        </pc:spChg>
        <pc:graphicFrameChg chg="mod modGraphic">
          <ac:chgData name="FALZON, Dennis" userId="96040e00-08ac-4837-b43b-4740716afd5a" providerId="ADAL" clId="{A3360ECD-7F24-42EB-A0E6-036455571898}" dt="2023-10-04T18:14:42.727" v="593" actId="20577"/>
          <ac:graphicFrameMkLst>
            <pc:docMk/>
            <pc:sldMk cId="754329024" sldId="3588"/>
            <ac:graphicFrameMk id="10" creationId="{FDD0EFD4-66E4-2442-7A38-A44740FFDD5C}"/>
          </ac:graphicFrameMkLst>
        </pc:graphicFrameChg>
      </pc:sldChg>
      <pc:sldChg chg="modSp mod">
        <pc:chgData name="FALZON, Dennis" userId="96040e00-08ac-4837-b43b-4740716afd5a" providerId="ADAL" clId="{A3360ECD-7F24-42EB-A0E6-036455571898}" dt="2023-10-04T18:17:39.436" v="630" actId="2710"/>
        <pc:sldMkLst>
          <pc:docMk/>
          <pc:sldMk cId="427151225" sldId="3589"/>
        </pc:sldMkLst>
        <pc:spChg chg="mod">
          <ac:chgData name="FALZON, Dennis" userId="96040e00-08ac-4837-b43b-4740716afd5a" providerId="ADAL" clId="{A3360ECD-7F24-42EB-A0E6-036455571898}" dt="2023-10-04T18:15:22.698" v="597" actId="20577"/>
          <ac:spMkLst>
            <pc:docMk/>
            <pc:sldMk cId="427151225" sldId="3589"/>
            <ac:spMk id="7" creationId="{F38A9E4D-43EF-1F1A-5243-1DB11B5E71D6}"/>
          </ac:spMkLst>
        </pc:spChg>
        <pc:graphicFrameChg chg="mod">
          <ac:chgData name="FALZON, Dennis" userId="96040e00-08ac-4837-b43b-4740716afd5a" providerId="ADAL" clId="{A3360ECD-7F24-42EB-A0E6-036455571898}" dt="2023-10-04T18:17:39.436" v="630" actId="2710"/>
          <ac:graphicFrameMkLst>
            <pc:docMk/>
            <pc:sldMk cId="427151225" sldId="3589"/>
            <ac:graphicFrameMk id="10" creationId="{FDD0EFD4-66E4-2442-7A38-A44740FFDD5C}"/>
          </ac:graphicFrameMkLst>
        </pc:graphicFrameChg>
      </pc:sldChg>
      <pc:sldChg chg="modSp mod">
        <pc:chgData name="FALZON, Dennis" userId="96040e00-08ac-4837-b43b-4740716afd5a" providerId="ADAL" clId="{A3360ECD-7F24-42EB-A0E6-036455571898}" dt="2023-10-04T18:30:57.565" v="826"/>
        <pc:sldMkLst>
          <pc:docMk/>
          <pc:sldMk cId="2389048367" sldId="3590"/>
        </pc:sldMkLst>
        <pc:spChg chg="mod">
          <ac:chgData name="FALZON, Dennis" userId="96040e00-08ac-4837-b43b-4740716afd5a" providerId="ADAL" clId="{A3360ECD-7F24-42EB-A0E6-036455571898}" dt="2023-10-04T18:21:54.195" v="742" actId="20577"/>
          <ac:spMkLst>
            <pc:docMk/>
            <pc:sldMk cId="2389048367" sldId="3590"/>
            <ac:spMk id="7" creationId="{F38A9E4D-43EF-1F1A-5243-1DB11B5E71D6}"/>
          </ac:spMkLst>
        </pc:spChg>
        <pc:graphicFrameChg chg="mod modGraphic">
          <ac:chgData name="FALZON, Dennis" userId="96040e00-08ac-4837-b43b-4740716afd5a" providerId="ADAL" clId="{A3360ECD-7F24-42EB-A0E6-036455571898}" dt="2023-10-04T18:30:57.565" v="826"/>
          <ac:graphicFrameMkLst>
            <pc:docMk/>
            <pc:sldMk cId="2389048367" sldId="3590"/>
            <ac:graphicFrameMk id="10" creationId="{FDD0EFD4-66E4-2442-7A38-A44740FFDD5C}"/>
          </ac:graphicFrameMkLst>
        </pc:graphicFrameChg>
      </pc:sldChg>
      <pc:sldChg chg="modSp mod">
        <pc:chgData name="FALZON, Dennis" userId="96040e00-08ac-4837-b43b-4740716afd5a" providerId="ADAL" clId="{A3360ECD-7F24-42EB-A0E6-036455571898}" dt="2023-10-04T18:31:28.121" v="833" actId="14100"/>
        <pc:sldMkLst>
          <pc:docMk/>
          <pc:sldMk cId="1853061241" sldId="3591"/>
        </pc:sldMkLst>
        <pc:spChg chg="mod">
          <ac:chgData name="FALZON, Dennis" userId="96040e00-08ac-4837-b43b-4740716afd5a" providerId="ADAL" clId="{A3360ECD-7F24-42EB-A0E6-036455571898}" dt="2023-10-04T18:31:10.918" v="828" actId="120"/>
          <ac:spMkLst>
            <pc:docMk/>
            <pc:sldMk cId="1853061241" sldId="3591"/>
            <ac:spMk id="7" creationId="{F38A9E4D-43EF-1F1A-5243-1DB11B5E71D6}"/>
          </ac:spMkLst>
        </pc:spChg>
        <pc:picChg chg="mod">
          <ac:chgData name="FALZON, Dennis" userId="96040e00-08ac-4837-b43b-4740716afd5a" providerId="ADAL" clId="{A3360ECD-7F24-42EB-A0E6-036455571898}" dt="2023-10-04T18:31:20.553" v="831" actId="14100"/>
          <ac:picMkLst>
            <pc:docMk/>
            <pc:sldMk cId="1853061241" sldId="3591"/>
            <ac:picMk id="4" creationId="{3099D902-0503-9FA1-5A57-01003951C531}"/>
          </ac:picMkLst>
        </pc:picChg>
        <pc:picChg chg="mod">
          <ac:chgData name="FALZON, Dennis" userId="96040e00-08ac-4837-b43b-4740716afd5a" providerId="ADAL" clId="{A3360ECD-7F24-42EB-A0E6-036455571898}" dt="2023-10-04T18:31:28.121" v="833" actId="14100"/>
          <ac:picMkLst>
            <pc:docMk/>
            <pc:sldMk cId="1853061241" sldId="3591"/>
            <ac:picMk id="8" creationId="{967C9463-EE42-D4C2-19F5-212FBFE0C860}"/>
          </ac:picMkLst>
        </pc:picChg>
      </pc:sldChg>
      <pc:sldChg chg="modSp mod">
        <pc:chgData name="FALZON, Dennis" userId="96040e00-08ac-4837-b43b-4740716afd5a" providerId="ADAL" clId="{A3360ECD-7F24-42EB-A0E6-036455571898}" dt="2023-10-04T18:08:49.819" v="375" actId="20577"/>
        <pc:sldMkLst>
          <pc:docMk/>
          <pc:sldMk cId="572666042" sldId="3592"/>
        </pc:sldMkLst>
        <pc:spChg chg="mod">
          <ac:chgData name="FALZON, Dennis" userId="96040e00-08ac-4837-b43b-4740716afd5a" providerId="ADAL" clId="{A3360ECD-7F24-42EB-A0E6-036455571898}" dt="2023-10-04T18:06:26.236" v="322" actId="6549"/>
          <ac:spMkLst>
            <pc:docMk/>
            <pc:sldMk cId="572666042" sldId="3592"/>
            <ac:spMk id="7" creationId="{F38A9E4D-43EF-1F1A-5243-1DB11B5E71D6}"/>
          </ac:spMkLst>
        </pc:spChg>
        <pc:graphicFrameChg chg="mod">
          <ac:chgData name="FALZON, Dennis" userId="96040e00-08ac-4837-b43b-4740716afd5a" providerId="ADAL" clId="{A3360ECD-7F24-42EB-A0E6-036455571898}" dt="2023-10-04T18:08:49.819" v="375" actId="20577"/>
          <ac:graphicFrameMkLst>
            <pc:docMk/>
            <pc:sldMk cId="572666042" sldId="3592"/>
            <ac:graphicFrameMk id="10" creationId="{FDD0EFD4-66E4-2442-7A38-A44740FFDD5C}"/>
          </ac:graphicFrameMkLst>
        </pc:graphicFrameChg>
      </pc:sldChg>
      <pc:sldChg chg="modSp">
        <pc:chgData name="FALZON, Dennis" userId="96040e00-08ac-4837-b43b-4740716afd5a" providerId="ADAL" clId="{A3360ECD-7F24-42EB-A0E6-036455571898}" dt="2023-10-04T18:32:29.838" v="866" actId="20577"/>
        <pc:sldMkLst>
          <pc:docMk/>
          <pc:sldMk cId="1864237231" sldId="3594"/>
        </pc:sldMkLst>
        <pc:graphicFrameChg chg="mod">
          <ac:chgData name="FALZON, Dennis" userId="96040e00-08ac-4837-b43b-4740716afd5a" providerId="ADAL" clId="{A3360ECD-7F24-42EB-A0E6-036455571898}" dt="2023-10-04T18:32:29.838" v="866" actId="20577"/>
          <ac:graphicFrameMkLst>
            <pc:docMk/>
            <pc:sldMk cId="1864237231" sldId="3594"/>
            <ac:graphicFrameMk id="11" creationId="{D40FEA42-D23F-B0A8-F63F-19D6CA9A62D9}"/>
          </ac:graphicFrameMkLst>
        </pc:graphicFrameChg>
      </pc:sldChg>
      <pc:sldChg chg="modSp mod">
        <pc:chgData name="FALZON, Dennis" userId="96040e00-08ac-4837-b43b-4740716afd5a" providerId="ADAL" clId="{A3360ECD-7F24-42EB-A0E6-036455571898}" dt="2023-10-04T18:11:14.679" v="405" actId="20577"/>
        <pc:sldMkLst>
          <pc:docMk/>
          <pc:sldMk cId="252804033" sldId="3595"/>
        </pc:sldMkLst>
        <pc:spChg chg="mod">
          <ac:chgData name="FALZON, Dennis" userId="96040e00-08ac-4837-b43b-4740716afd5a" providerId="ADAL" clId="{A3360ECD-7F24-42EB-A0E6-036455571898}" dt="2023-10-04T18:05:50.320" v="287" actId="6549"/>
          <ac:spMkLst>
            <pc:docMk/>
            <pc:sldMk cId="252804033" sldId="3595"/>
            <ac:spMk id="7" creationId="{F38A9E4D-43EF-1F1A-5243-1DB11B5E71D6}"/>
          </ac:spMkLst>
        </pc:spChg>
        <pc:graphicFrameChg chg="mod modGraphic">
          <ac:chgData name="FALZON, Dennis" userId="96040e00-08ac-4837-b43b-4740716afd5a" providerId="ADAL" clId="{A3360ECD-7F24-42EB-A0E6-036455571898}" dt="2023-10-04T18:11:14.679" v="405" actId="20577"/>
          <ac:graphicFrameMkLst>
            <pc:docMk/>
            <pc:sldMk cId="252804033" sldId="3595"/>
            <ac:graphicFrameMk id="10" creationId="{FDD0EFD4-66E4-2442-7A38-A44740FFDD5C}"/>
          </ac:graphicFrameMkLst>
        </pc:graphicFrameChg>
      </pc:sldChg>
      <pc:sldChg chg="modSp mod">
        <pc:chgData name="FALZON, Dennis" userId="96040e00-08ac-4837-b43b-4740716afd5a" providerId="ADAL" clId="{A3360ECD-7F24-42EB-A0E6-036455571898}" dt="2023-10-06T12:18:37.797" v="1096" actId="179"/>
        <pc:sldMkLst>
          <pc:docMk/>
          <pc:sldMk cId="3424106093" sldId="3596"/>
        </pc:sldMkLst>
        <pc:spChg chg="mod">
          <ac:chgData name="FALZON, Dennis" userId="96040e00-08ac-4837-b43b-4740716afd5a" providerId="ADAL" clId="{A3360ECD-7F24-42EB-A0E6-036455571898}" dt="2023-10-06T12:18:37.797" v="1096" actId="179"/>
          <ac:spMkLst>
            <pc:docMk/>
            <pc:sldMk cId="3424106093" sldId="3596"/>
            <ac:spMk id="10" creationId="{0F3B7ACA-2D22-ABB3-67DC-BE90E2CD4D6F}"/>
          </ac:spMkLst>
        </pc:spChg>
      </pc:sldChg>
      <pc:sldChg chg="modSp mod">
        <pc:chgData name="FALZON, Dennis" userId="96040e00-08ac-4837-b43b-4740716afd5a" providerId="ADAL" clId="{A3360ECD-7F24-42EB-A0E6-036455571898}" dt="2023-10-06T12:00:53.839" v="1019" actId="120"/>
        <pc:sldMkLst>
          <pc:docMk/>
          <pc:sldMk cId="3653499580" sldId="3597"/>
        </pc:sldMkLst>
        <pc:spChg chg="mod">
          <ac:chgData name="FALZON, Dennis" userId="96040e00-08ac-4837-b43b-4740716afd5a" providerId="ADAL" clId="{A3360ECD-7F24-42EB-A0E6-036455571898}" dt="2023-10-06T12:00:53.839" v="1019" actId="120"/>
          <ac:spMkLst>
            <pc:docMk/>
            <pc:sldMk cId="3653499580" sldId="3597"/>
            <ac:spMk id="4" creationId="{038F24E1-82A7-61B9-9E97-673399390AA9}"/>
          </ac:spMkLst>
        </pc:spChg>
        <pc:spChg chg="mod">
          <ac:chgData name="FALZON, Dennis" userId="96040e00-08ac-4837-b43b-4740716afd5a" providerId="ADAL" clId="{A3360ECD-7F24-42EB-A0E6-036455571898}" dt="2023-10-04T17:56:50.019" v="100" actId="20577"/>
          <ac:spMkLst>
            <pc:docMk/>
            <pc:sldMk cId="3653499580" sldId="3597"/>
            <ac:spMk id="6" creationId="{A2903B8F-B00D-0C6A-9326-2CCFED194FD5}"/>
          </ac:spMkLst>
        </pc:spChg>
      </pc:sldChg>
      <pc:sldChg chg="add">
        <pc:chgData name="FALZON, Dennis" userId="96040e00-08ac-4837-b43b-4740716afd5a" providerId="ADAL" clId="{A3360ECD-7F24-42EB-A0E6-036455571898}" dt="2023-10-04T18:41:08.227" v="1015"/>
        <pc:sldMkLst>
          <pc:docMk/>
          <pc:sldMk cId="2938963630" sldId="2147469466"/>
        </pc:sldMkLst>
      </pc:sldChg>
    </pc:docChg>
  </pc:docChgLst>
  <pc:docChgLst>
    <pc:chgData name="GEGIA, Medea" userId="4bf8d474-d3cf-4aa9-b4ef-dc58381c3885" providerId="ADAL" clId="{C2216C45-66D3-48EF-B667-9B82AD2E6BC5}"/>
    <pc:docChg chg="">
      <pc:chgData name="GEGIA, Medea" userId="4bf8d474-d3cf-4aa9-b4ef-dc58381c3885" providerId="ADAL" clId="{C2216C45-66D3-48EF-B667-9B82AD2E6BC5}" dt="2023-10-04T12:00:14.598" v="1"/>
      <pc:docMkLst>
        <pc:docMk/>
      </pc:docMkLst>
      <pc:sldChg chg="delCm">
        <pc:chgData name="GEGIA, Medea" userId="4bf8d474-d3cf-4aa9-b4ef-dc58381c3885" providerId="ADAL" clId="{C2216C45-66D3-48EF-B667-9B82AD2E6BC5}" dt="2023-10-04T12:00:14.598" v="1"/>
        <pc:sldMkLst>
          <pc:docMk/>
          <pc:sldMk cId="3154403645" sldId="3513"/>
        </pc:sldMkLst>
      </pc:sldChg>
      <pc:sldChg chg="delCm">
        <pc:chgData name="GEGIA, Medea" userId="4bf8d474-d3cf-4aa9-b4ef-dc58381c3885" providerId="ADAL" clId="{C2216C45-66D3-48EF-B667-9B82AD2E6BC5}" dt="2023-10-04T12:00:03.013" v="0"/>
        <pc:sldMkLst>
          <pc:docMk/>
          <pc:sldMk cId="744009679" sldId="3574"/>
        </pc:sldMkLst>
      </pc:sldChg>
    </pc:docChg>
  </pc:docChgLst>
  <pc:docChgLst>
    <pc:chgData name="GEGIA, Medea" userId="S::gegiam@who.int::4bf8d474-d3cf-4aa9-b4ef-dc58381c3885" providerId="AD" clId="Web-{3AF74FD6-C103-248D-44F7-7127F2DA5A56}"/>
    <pc:docChg chg="modSld">
      <pc:chgData name="GEGIA, Medea" userId="S::gegiam@who.int::4bf8d474-d3cf-4aa9-b4ef-dc58381c3885" providerId="AD" clId="Web-{3AF74FD6-C103-248D-44F7-7127F2DA5A56}" dt="2023-10-02T13:15:28.164" v="28" actId="20577"/>
      <pc:docMkLst>
        <pc:docMk/>
      </pc:docMkLst>
      <pc:sldChg chg="modSp modCm">
        <pc:chgData name="GEGIA, Medea" userId="S::gegiam@who.int::4bf8d474-d3cf-4aa9-b4ef-dc58381c3885" providerId="AD" clId="Web-{3AF74FD6-C103-248D-44F7-7127F2DA5A56}" dt="2023-10-02T13:15:28.164" v="28" actId="20577"/>
        <pc:sldMkLst>
          <pc:docMk/>
          <pc:sldMk cId="744009679" sldId="3574"/>
        </pc:sldMkLst>
        <pc:graphicFrameChg chg="modGraphic">
          <ac:chgData name="GEGIA, Medea" userId="S::gegiam@who.int::4bf8d474-d3cf-4aa9-b4ef-dc58381c3885" providerId="AD" clId="Web-{3AF74FD6-C103-248D-44F7-7127F2DA5A56}" dt="2023-10-02T13:15:28.164" v="28" actId="20577"/>
          <ac:graphicFrameMkLst>
            <pc:docMk/>
            <pc:sldMk cId="744009679" sldId="3574"/>
            <ac:graphicFrameMk id="7" creationId="{24FE0B95-EF0E-E6FA-6009-1C26CC19050D}"/>
          </ac:graphicFrameMkLst>
        </pc:graphicFrameChg>
      </pc:sldChg>
      <pc:sldChg chg="modSp delCm">
        <pc:chgData name="GEGIA, Medea" userId="S::gegiam@who.int::4bf8d474-d3cf-4aa9-b4ef-dc58381c3885" providerId="AD" clId="Web-{3AF74FD6-C103-248D-44F7-7127F2DA5A56}" dt="2023-10-02T13:12:49.283" v="11" actId="20577"/>
        <pc:sldMkLst>
          <pc:docMk/>
          <pc:sldMk cId="3653499580" sldId="3597"/>
        </pc:sldMkLst>
        <pc:spChg chg="mod">
          <ac:chgData name="GEGIA, Medea" userId="S::gegiam@who.int::4bf8d474-d3cf-4aa9-b4ef-dc58381c3885" providerId="AD" clId="Web-{3AF74FD6-C103-248D-44F7-7127F2DA5A56}" dt="2023-10-02T13:12:49.283" v="11" actId="20577"/>
          <ac:spMkLst>
            <pc:docMk/>
            <pc:sldMk cId="3653499580" sldId="3597"/>
            <ac:spMk id="4" creationId="{038F24E1-82A7-61B9-9E97-673399390AA9}"/>
          </ac:spMkLst>
        </pc:spChg>
      </pc:sldChg>
    </pc:docChg>
  </pc:docChgLst>
  <pc:docChgLst>
    <pc:chgData name="FALZON, Dennis" userId="96040e00-08ac-4837-b43b-4740716afd5a" providerId="ADAL" clId="{25377960-EE69-4320-9F57-39C816FF510B}"/>
    <pc:docChg chg="undo custSel modSld">
      <pc:chgData name="FALZON, Dennis" userId="96040e00-08ac-4837-b43b-4740716afd5a" providerId="ADAL" clId="{25377960-EE69-4320-9F57-39C816FF510B}" dt="2023-06-30T19:15:23.744" v="130" actId="14100"/>
      <pc:docMkLst>
        <pc:docMk/>
      </pc:docMkLst>
      <pc:sldChg chg="modSp mod">
        <pc:chgData name="FALZON, Dennis" userId="96040e00-08ac-4837-b43b-4740716afd5a" providerId="ADAL" clId="{25377960-EE69-4320-9F57-39C816FF510B}" dt="2023-06-30T19:08:08.031" v="13" actId="20577"/>
        <pc:sldMkLst>
          <pc:docMk/>
          <pc:sldMk cId="1426545390" sldId="3497"/>
        </pc:sldMkLst>
        <pc:spChg chg="mod">
          <ac:chgData name="FALZON, Dennis" userId="96040e00-08ac-4837-b43b-4740716afd5a" providerId="ADAL" clId="{25377960-EE69-4320-9F57-39C816FF510B}" dt="2023-06-30T19:08:08.031" v="13" actId="20577"/>
          <ac:spMkLst>
            <pc:docMk/>
            <pc:sldMk cId="1426545390" sldId="3497"/>
            <ac:spMk id="4" creationId="{A698EE77-D9F2-EEE9-B73D-315CEE92F671}"/>
          </ac:spMkLst>
        </pc:spChg>
      </pc:sldChg>
      <pc:sldChg chg="addSp modSp mod">
        <pc:chgData name="FALZON, Dennis" userId="96040e00-08ac-4837-b43b-4740716afd5a" providerId="ADAL" clId="{25377960-EE69-4320-9F57-39C816FF510B}" dt="2023-06-30T19:09:48.735" v="22" actId="1076"/>
        <pc:sldMkLst>
          <pc:docMk/>
          <pc:sldMk cId="1853624314" sldId="3498"/>
        </pc:sldMkLst>
        <pc:picChg chg="mod">
          <ac:chgData name="FALZON, Dennis" userId="96040e00-08ac-4837-b43b-4740716afd5a" providerId="ADAL" clId="{25377960-EE69-4320-9F57-39C816FF510B}" dt="2023-06-30T19:08:20.930" v="15" actId="14100"/>
          <ac:picMkLst>
            <pc:docMk/>
            <pc:sldMk cId="1853624314" sldId="3498"/>
            <ac:picMk id="4" creationId="{2C01AF88-6E4A-24B2-DB29-D7C1B1E470F4}"/>
          </ac:picMkLst>
        </pc:picChg>
        <pc:picChg chg="mod">
          <ac:chgData name="FALZON, Dennis" userId="96040e00-08ac-4837-b43b-4740716afd5a" providerId="ADAL" clId="{25377960-EE69-4320-9F57-39C816FF510B}" dt="2023-06-30T19:08:33.538" v="17" actId="1076"/>
          <ac:picMkLst>
            <pc:docMk/>
            <pc:sldMk cId="1853624314" sldId="3498"/>
            <ac:picMk id="9" creationId="{EE49C12D-8162-544B-77FE-0FBFB86BC3C5}"/>
          </ac:picMkLst>
        </pc:picChg>
        <pc:picChg chg="add mod">
          <ac:chgData name="FALZON, Dennis" userId="96040e00-08ac-4837-b43b-4740716afd5a" providerId="ADAL" clId="{25377960-EE69-4320-9F57-39C816FF510B}" dt="2023-06-30T19:09:48.735" v="22" actId="1076"/>
          <ac:picMkLst>
            <pc:docMk/>
            <pc:sldMk cId="1853624314" sldId="3498"/>
            <ac:picMk id="12" creationId="{3CB01A7D-9AA6-434B-8A76-7512264029FB}"/>
          </ac:picMkLst>
        </pc:picChg>
      </pc:sldChg>
      <pc:sldChg chg="modSp mod">
        <pc:chgData name="FALZON, Dennis" userId="96040e00-08ac-4837-b43b-4740716afd5a" providerId="ADAL" clId="{25377960-EE69-4320-9F57-39C816FF510B}" dt="2023-06-30T19:07:54.264" v="12" actId="1035"/>
        <pc:sldMkLst>
          <pc:docMk/>
          <pc:sldMk cId="505440106" sldId="3499"/>
        </pc:sldMkLst>
        <pc:spChg chg="mod">
          <ac:chgData name="FALZON, Dennis" userId="96040e00-08ac-4837-b43b-4740716afd5a" providerId="ADAL" clId="{25377960-EE69-4320-9F57-39C816FF510B}" dt="2023-06-30T19:07:54.264" v="12" actId="1035"/>
          <ac:spMkLst>
            <pc:docMk/>
            <pc:sldMk cId="505440106" sldId="3499"/>
            <ac:spMk id="7" creationId="{062B6E27-4E1B-5FD9-C73F-FD002E98EAFE}"/>
          </ac:spMkLst>
        </pc:spChg>
      </pc:sldChg>
      <pc:sldChg chg="addSp modSp mod">
        <pc:chgData name="FALZON, Dennis" userId="96040e00-08ac-4837-b43b-4740716afd5a" providerId="ADAL" clId="{25377960-EE69-4320-9F57-39C816FF510B}" dt="2023-06-30T19:10:58.074" v="27"/>
        <pc:sldMkLst>
          <pc:docMk/>
          <pc:sldMk cId="3907383535" sldId="3508"/>
        </pc:sldMkLst>
        <pc:spChg chg="add mod">
          <ac:chgData name="FALZON, Dennis" userId="96040e00-08ac-4837-b43b-4740716afd5a" providerId="ADAL" clId="{25377960-EE69-4320-9F57-39C816FF510B}" dt="2023-06-30T19:10:58.074" v="27"/>
          <ac:spMkLst>
            <pc:docMk/>
            <pc:sldMk cId="3907383535" sldId="3508"/>
            <ac:spMk id="3" creationId="{B5910DC8-AE61-B75B-9247-3B30D3E2436C}"/>
          </ac:spMkLst>
        </pc:spChg>
        <pc:spChg chg="mod">
          <ac:chgData name="FALZON, Dennis" userId="96040e00-08ac-4837-b43b-4740716afd5a" providerId="ADAL" clId="{25377960-EE69-4320-9F57-39C816FF510B}" dt="2023-06-30T19:10:22.704" v="26" actId="14100"/>
          <ac:spMkLst>
            <pc:docMk/>
            <pc:sldMk cId="3907383535" sldId="3508"/>
            <ac:spMk id="10" creationId="{15FD676B-B151-D32E-AE88-0AD4FA1127E2}"/>
          </ac:spMkLst>
        </pc:spChg>
      </pc:sldChg>
      <pc:sldChg chg="modSp mod">
        <pc:chgData name="FALZON, Dennis" userId="96040e00-08ac-4837-b43b-4740716afd5a" providerId="ADAL" clId="{25377960-EE69-4320-9F57-39C816FF510B}" dt="2023-06-30T19:15:23.744" v="130" actId="14100"/>
        <pc:sldMkLst>
          <pc:docMk/>
          <pc:sldMk cId="3154403645" sldId="3513"/>
        </pc:sldMkLst>
        <pc:spChg chg="mod">
          <ac:chgData name="FALZON, Dennis" userId="96040e00-08ac-4837-b43b-4740716afd5a" providerId="ADAL" clId="{25377960-EE69-4320-9F57-39C816FF510B}" dt="2023-06-30T19:15:23.744" v="130" actId="14100"/>
          <ac:spMkLst>
            <pc:docMk/>
            <pc:sldMk cId="3154403645" sldId="3513"/>
            <ac:spMk id="8" creationId="{B1D5F8D7-4BAE-CF51-BE26-248A39889BAD}"/>
          </ac:spMkLst>
        </pc:spChg>
      </pc:sldChg>
      <pc:sldChg chg="addSp modSp">
        <pc:chgData name="FALZON, Dennis" userId="96040e00-08ac-4837-b43b-4740716afd5a" providerId="ADAL" clId="{25377960-EE69-4320-9F57-39C816FF510B}" dt="2023-06-30T19:12:45.018" v="100"/>
        <pc:sldMkLst>
          <pc:docMk/>
          <pc:sldMk cId="2473412814" sldId="3548"/>
        </pc:sldMkLst>
        <pc:spChg chg="add mod">
          <ac:chgData name="FALZON, Dennis" userId="96040e00-08ac-4837-b43b-4740716afd5a" providerId="ADAL" clId="{25377960-EE69-4320-9F57-39C816FF510B}" dt="2023-06-30T19:12:34.578" v="98"/>
          <ac:spMkLst>
            <pc:docMk/>
            <pc:sldMk cId="2473412814" sldId="3548"/>
            <ac:spMk id="3" creationId="{44EC2CF0-7C84-B4AB-C349-B79BCFC7F863}"/>
          </ac:spMkLst>
        </pc:spChg>
        <pc:graphicFrameChg chg="mod">
          <ac:chgData name="FALZON, Dennis" userId="96040e00-08ac-4837-b43b-4740716afd5a" providerId="ADAL" clId="{25377960-EE69-4320-9F57-39C816FF510B}" dt="2023-06-30T19:12:45.018" v="100"/>
          <ac:graphicFrameMkLst>
            <pc:docMk/>
            <pc:sldMk cId="2473412814" sldId="3548"/>
            <ac:graphicFrameMk id="10" creationId="{FDD0EFD4-66E4-2442-7A38-A44740FFDD5C}"/>
          </ac:graphicFrameMkLst>
        </pc:graphicFrameChg>
      </pc:sldChg>
      <pc:sldChg chg="addSp modSp mod">
        <pc:chgData name="FALZON, Dennis" userId="96040e00-08ac-4837-b43b-4740716afd5a" providerId="ADAL" clId="{25377960-EE69-4320-9F57-39C816FF510B}" dt="2023-06-30T19:13:06.726" v="103" actId="120"/>
        <pc:sldMkLst>
          <pc:docMk/>
          <pc:sldMk cId="803014872" sldId="3549"/>
        </pc:sldMkLst>
        <pc:spChg chg="add mod">
          <ac:chgData name="FALZON, Dennis" userId="96040e00-08ac-4837-b43b-4740716afd5a" providerId="ADAL" clId="{25377960-EE69-4320-9F57-39C816FF510B}" dt="2023-06-30T19:12:55.404" v="101"/>
          <ac:spMkLst>
            <pc:docMk/>
            <pc:sldMk cId="803014872" sldId="3549"/>
            <ac:spMk id="4" creationId="{0AC478D3-14E7-FBB8-8AE4-126071A720E8}"/>
          </ac:spMkLst>
        </pc:spChg>
        <pc:spChg chg="mod">
          <ac:chgData name="FALZON, Dennis" userId="96040e00-08ac-4837-b43b-4740716afd5a" providerId="ADAL" clId="{25377960-EE69-4320-9F57-39C816FF510B}" dt="2023-06-30T19:13:06.726" v="103" actId="120"/>
          <ac:spMkLst>
            <pc:docMk/>
            <pc:sldMk cId="803014872" sldId="3549"/>
            <ac:spMk id="7" creationId="{F38A9E4D-43EF-1F1A-5243-1DB11B5E71D6}"/>
          </ac:spMkLst>
        </pc:spChg>
      </pc:sldChg>
      <pc:sldChg chg="addSp modSp">
        <pc:chgData name="FALZON, Dennis" userId="96040e00-08ac-4837-b43b-4740716afd5a" providerId="ADAL" clId="{25377960-EE69-4320-9F57-39C816FF510B}" dt="2023-06-30T19:13:13.014" v="104"/>
        <pc:sldMkLst>
          <pc:docMk/>
          <pc:sldMk cId="1406753792" sldId="3550"/>
        </pc:sldMkLst>
        <pc:spChg chg="add mod">
          <ac:chgData name="FALZON, Dennis" userId="96040e00-08ac-4837-b43b-4740716afd5a" providerId="ADAL" clId="{25377960-EE69-4320-9F57-39C816FF510B}" dt="2023-06-30T19:13:13.014" v="104"/>
          <ac:spMkLst>
            <pc:docMk/>
            <pc:sldMk cId="1406753792" sldId="3550"/>
            <ac:spMk id="3" creationId="{7F2B6AA5-96EC-5D77-AE84-C5412D96373C}"/>
          </ac:spMkLst>
        </pc:spChg>
      </pc:sldChg>
      <pc:sldChg chg="addSp modSp mod">
        <pc:chgData name="FALZON, Dennis" userId="96040e00-08ac-4837-b43b-4740716afd5a" providerId="ADAL" clId="{25377960-EE69-4320-9F57-39C816FF510B}" dt="2023-06-30T19:13:27.015" v="106" actId="20577"/>
        <pc:sldMkLst>
          <pc:docMk/>
          <pc:sldMk cId="1367091121" sldId="3551"/>
        </pc:sldMkLst>
        <pc:spChg chg="add mod">
          <ac:chgData name="FALZON, Dennis" userId="96040e00-08ac-4837-b43b-4740716afd5a" providerId="ADAL" clId="{25377960-EE69-4320-9F57-39C816FF510B}" dt="2023-06-30T19:13:18.343" v="105"/>
          <ac:spMkLst>
            <pc:docMk/>
            <pc:sldMk cId="1367091121" sldId="3551"/>
            <ac:spMk id="4" creationId="{E5FBD366-5356-69FD-C048-1171AB2BE393}"/>
          </ac:spMkLst>
        </pc:spChg>
        <pc:graphicFrameChg chg="modGraphic">
          <ac:chgData name="FALZON, Dennis" userId="96040e00-08ac-4837-b43b-4740716afd5a" providerId="ADAL" clId="{25377960-EE69-4320-9F57-39C816FF510B}" dt="2023-06-30T19:13:27.015" v="106" actId="20577"/>
          <ac:graphicFrameMkLst>
            <pc:docMk/>
            <pc:sldMk cId="1367091121" sldId="3551"/>
            <ac:graphicFrameMk id="3" creationId="{0FC3C7BF-8989-EE4B-4CDC-C97CB2EE95D9}"/>
          </ac:graphicFrameMkLst>
        </pc:graphicFrameChg>
      </pc:sldChg>
      <pc:sldChg chg="addSp modSp mod">
        <pc:chgData name="FALZON, Dennis" userId="96040e00-08ac-4837-b43b-4740716afd5a" providerId="ADAL" clId="{25377960-EE69-4320-9F57-39C816FF510B}" dt="2023-06-30T19:14:24.238" v="121" actId="115"/>
        <pc:sldMkLst>
          <pc:docMk/>
          <pc:sldMk cId="3244573189" sldId="3564"/>
        </pc:sldMkLst>
        <pc:spChg chg="mod">
          <ac:chgData name="FALZON, Dennis" userId="96040e00-08ac-4837-b43b-4740716afd5a" providerId="ADAL" clId="{25377960-EE69-4320-9F57-39C816FF510B}" dt="2023-06-30T19:14:24.238" v="121" actId="115"/>
          <ac:spMkLst>
            <pc:docMk/>
            <pc:sldMk cId="3244573189" sldId="3564"/>
            <ac:spMk id="3" creationId="{B5E89AC3-EFAB-C858-3EEE-1A5E92F07AF2}"/>
          </ac:spMkLst>
        </pc:spChg>
        <pc:spChg chg="add mod">
          <ac:chgData name="FALZON, Dennis" userId="96040e00-08ac-4837-b43b-4740716afd5a" providerId="ADAL" clId="{25377960-EE69-4320-9F57-39C816FF510B}" dt="2023-06-30T19:13:56.308" v="110"/>
          <ac:spMkLst>
            <pc:docMk/>
            <pc:sldMk cId="3244573189" sldId="3564"/>
            <ac:spMk id="4" creationId="{F0DD676C-4B82-C2D0-11C4-E80722581BCF}"/>
          </ac:spMkLst>
        </pc:spChg>
      </pc:sldChg>
      <pc:sldChg chg="addSp modSp">
        <pc:chgData name="FALZON, Dennis" userId="96040e00-08ac-4837-b43b-4740716afd5a" providerId="ADAL" clId="{25377960-EE69-4320-9F57-39C816FF510B}" dt="2023-06-30T19:11:37.991" v="90"/>
        <pc:sldMkLst>
          <pc:docMk/>
          <pc:sldMk cId="2143769049" sldId="3565"/>
        </pc:sldMkLst>
        <pc:spChg chg="add mod">
          <ac:chgData name="FALZON, Dennis" userId="96040e00-08ac-4837-b43b-4740716afd5a" providerId="ADAL" clId="{25377960-EE69-4320-9F57-39C816FF510B}" dt="2023-06-30T19:11:37.991" v="90"/>
          <ac:spMkLst>
            <pc:docMk/>
            <pc:sldMk cId="2143769049" sldId="3565"/>
            <ac:spMk id="7" creationId="{18EE7A1C-CE1E-0C01-E2B0-1B0A69F8F0EF}"/>
          </ac:spMkLst>
        </pc:spChg>
      </pc:sldChg>
      <pc:sldChg chg="addSp modSp">
        <pc:chgData name="FALZON, Dennis" userId="96040e00-08ac-4837-b43b-4740716afd5a" providerId="ADAL" clId="{25377960-EE69-4320-9F57-39C816FF510B}" dt="2023-06-30T19:11:52.036" v="92"/>
        <pc:sldMkLst>
          <pc:docMk/>
          <pc:sldMk cId="519029465" sldId="3566"/>
        </pc:sldMkLst>
        <pc:spChg chg="add mod">
          <ac:chgData name="FALZON, Dennis" userId="96040e00-08ac-4837-b43b-4740716afd5a" providerId="ADAL" clId="{25377960-EE69-4320-9F57-39C816FF510B}" dt="2023-06-30T19:11:52.036" v="92"/>
          <ac:spMkLst>
            <pc:docMk/>
            <pc:sldMk cId="519029465" sldId="3566"/>
            <ac:spMk id="4" creationId="{EEEDE2F8-13B6-A8E7-B610-5B0FAEF116AA}"/>
          </ac:spMkLst>
        </pc:spChg>
      </pc:sldChg>
      <pc:sldChg chg="addSp modSp mod">
        <pc:chgData name="FALZON, Dennis" userId="96040e00-08ac-4837-b43b-4740716afd5a" providerId="ADAL" clId="{25377960-EE69-4320-9F57-39C816FF510B}" dt="2023-06-30T19:12:11.829" v="95" actId="20577"/>
        <pc:sldMkLst>
          <pc:docMk/>
          <pc:sldMk cId="2013176416" sldId="3567"/>
        </pc:sldMkLst>
        <pc:spChg chg="mod">
          <ac:chgData name="FALZON, Dennis" userId="96040e00-08ac-4837-b43b-4740716afd5a" providerId="ADAL" clId="{25377960-EE69-4320-9F57-39C816FF510B}" dt="2023-06-30T19:12:11.829" v="95" actId="20577"/>
          <ac:spMkLst>
            <pc:docMk/>
            <pc:sldMk cId="2013176416" sldId="3567"/>
            <ac:spMk id="3" creationId="{C3C0CE75-A7AC-288D-1734-0A1CF2B0CC71}"/>
          </ac:spMkLst>
        </pc:spChg>
        <pc:spChg chg="add mod">
          <ac:chgData name="FALZON, Dennis" userId="96040e00-08ac-4837-b43b-4740716afd5a" providerId="ADAL" clId="{25377960-EE69-4320-9F57-39C816FF510B}" dt="2023-06-30T19:12:06.871" v="93"/>
          <ac:spMkLst>
            <pc:docMk/>
            <pc:sldMk cId="2013176416" sldId="3567"/>
            <ac:spMk id="4" creationId="{DB4B1197-FD95-CBEC-622E-4CAE435056AF}"/>
          </ac:spMkLst>
        </pc:spChg>
      </pc:sldChg>
      <pc:sldChg chg="addSp modSp">
        <pc:chgData name="FALZON, Dennis" userId="96040e00-08ac-4837-b43b-4740716afd5a" providerId="ADAL" clId="{25377960-EE69-4320-9F57-39C816FF510B}" dt="2023-06-30T19:12:22.263" v="96"/>
        <pc:sldMkLst>
          <pc:docMk/>
          <pc:sldMk cId="272591726" sldId="3568"/>
        </pc:sldMkLst>
        <pc:spChg chg="add mod">
          <ac:chgData name="FALZON, Dennis" userId="96040e00-08ac-4837-b43b-4740716afd5a" providerId="ADAL" clId="{25377960-EE69-4320-9F57-39C816FF510B}" dt="2023-06-30T19:12:22.263" v="96"/>
          <ac:spMkLst>
            <pc:docMk/>
            <pc:sldMk cId="272591726" sldId="3568"/>
            <ac:spMk id="7" creationId="{6104C23C-FEA5-02A8-2F73-2A7EE48DB91E}"/>
          </ac:spMkLst>
        </pc:spChg>
      </pc:sldChg>
      <pc:sldChg chg="addSp modSp">
        <pc:chgData name="FALZON, Dennis" userId="96040e00-08ac-4837-b43b-4740716afd5a" providerId="ADAL" clId="{25377960-EE69-4320-9F57-39C816FF510B}" dt="2023-06-30T19:11:46.580" v="91"/>
        <pc:sldMkLst>
          <pc:docMk/>
          <pc:sldMk cId="394077613" sldId="3570"/>
        </pc:sldMkLst>
        <pc:spChg chg="add mod">
          <ac:chgData name="FALZON, Dennis" userId="96040e00-08ac-4837-b43b-4740716afd5a" providerId="ADAL" clId="{25377960-EE69-4320-9F57-39C816FF510B}" dt="2023-06-30T19:11:46.580" v="91"/>
          <ac:spMkLst>
            <pc:docMk/>
            <pc:sldMk cId="394077613" sldId="3570"/>
            <ac:spMk id="4" creationId="{21F408C6-F473-A2D7-91DA-DF1C95DB4FBB}"/>
          </ac:spMkLst>
        </pc:spChg>
      </pc:sldChg>
      <pc:sldChg chg="addSp modSp">
        <pc:chgData name="FALZON, Dennis" userId="96040e00-08ac-4837-b43b-4740716afd5a" providerId="ADAL" clId="{25377960-EE69-4320-9F57-39C816FF510B}" dt="2023-06-30T19:12:27.411" v="97"/>
        <pc:sldMkLst>
          <pc:docMk/>
          <pc:sldMk cId="2499428284" sldId="3571"/>
        </pc:sldMkLst>
        <pc:spChg chg="add mod">
          <ac:chgData name="FALZON, Dennis" userId="96040e00-08ac-4837-b43b-4740716afd5a" providerId="ADAL" clId="{25377960-EE69-4320-9F57-39C816FF510B}" dt="2023-06-30T19:12:27.411" v="97"/>
          <ac:spMkLst>
            <pc:docMk/>
            <pc:sldMk cId="2499428284" sldId="3571"/>
            <ac:spMk id="4" creationId="{533654D3-0842-6C95-85AE-6D9C4662CA97}"/>
          </ac:spMkLst>
        </pc:spChg>
      </pc:sldChg>
      <pc:sldChg chg="addSp modSp mod">
        <pc:chgData name="FALZON, Dennis" userId="96040e00-08ac-4837-b43b-4740716afd5a" providerId="ADAL" clId="{25377960-EE69-4320-9F57-39C816FF510B}" dt="2023-06-30T19:13:47.418" v="109" actId="20577"/>
        <pc:sldMkLst>
          <pc:docMk/>
          <pc:sldMk cId="461988403" sldId="3573"/>
        </pc:sldMkLst>
        <pc:spChg chg="mod">
          <ac:chgData name="FALZON, Dennis" userId="96040e00-08ac-4837-b43b-4740716afd5a" providerId="ADAL" clId="{25377960-EE69-4320-9F57-39C816FF510B}" dt="2023-06-30T19:13:47.418" v="109" actId="20577"/>
          <ac:spMkLst>
            <pc:docMk/>
            <pc:sldMk cId="461988403" sldId="3573"/>
            <ac:spMk id="3" creationId="{3A418A2B-4737-786E-B310-3F68C5F7BF47}"/>
          </ac:spMkLst>
        </pc:spChg>
        <pc:spChg chg="add mod">
          <ac:chgData name="FALZON, Dennis" userId="96040e00-08ac-4837-b43b-4740716afd5a" providerId="ADAL" clId="{25377960-EE69-4320-9F57-39C816FF510B}" dt="2023-06-30T19:13:35.949" v="107"/>
          <ac:spMkLst>
            <pc:docMk/>
            <pc:sldMk cId="461988403" sldId="3573"/>
            <ac:spMk id="4" creationId="{39566D88-2531-10F6-1559-8A032FBECB8D}"/>
          </ac:spMkLst>
        </pc:spChg>
        <pc:spChg chg="mod">
          <ac:chgData name="FALZON, Dennis" userId="96040e00-08ac-4837-b43b-4740716afd5a" providerId="ADAL" clId="{25377960-EE69-4320-9F57-39C816FF510B}" dt="2023-06-30T19:13:39.841" v="108" actId="20577"/>
          <ac:spMkLst>
            <pc:docMk/>
            <pc:sldMk cId="461988403" sldId="3573"/>
            <ac:spMk id="7" creationId="{F38A9E4D-43EF-1F1A-5243-1DB11B5E71D6}"/>
          </ac:spMkLst>
        </pc:spChg>
      </pc:sldChg>
      <pc:sldChg chg="addSp modSp">
        <pc:chgData name="FALZON, Dennis" userId="96040e00-08ac-4837-b43b-4740716afd5a" providerId="ADAL" clId="{25377960-EE69-4320-9F57-39C816FF510B}" dt="2023-06-30T19:11:01.883" v="28"/>
        <pc:sldMkLst>
          <pc:docMk/>
          <pc:sldMk cId="744009679" sldId="3574"/>
        </pc:sldMkLst>
        <pc:spChg chg="add mod">
          <ac:chgData name="FALZON, Dennis" userId="96040e00-08ac-4837-b43b-4740716afd5a" providerId="ADAL" clId="{25377960-EE69-4320-9F57-39C816FF510B}" dt="2023-06-30T19:11:01.883" v="28"/>
          <ac:spMkLst>
            <pc:docMk/>
            <pc:sldMk cId="744009679" sldId="3574"/>
            <ac:spMk id="4" creationId="{A232FEC7-574E-45E5-C4F1-D7F46543D5DE}"/>
          </ac:spMkLst>
        </pc:spChg>
      </pc:sldChg>
      <pc:sldChg chg="addSp modSp mod">
        <pc:chgData name="FALZON, Dennis" userId="96040e00-08ac-4837-b43b-4740716afd5a" providerId="ADAL" clId="{25377960-EE69-4320-9F57-39C816FF510B}" dt="2023-06-30T19:11:29.883" v="89" actId="1036"/>
        <pc:sldMkLst>
          <pc:docMk/>
          <pc:sldMk cId="2955078806" sldId="3575"/>
        </pc:sldMkLst>
        <pc:spChg chg="mod">
          <ac:chgData name="FALZON, Dennis" userId="96040e00-08ac-4837-b43b-4740716afd5a" providerId="ADAL" clId="{25377960-EE69-4320-9F57-39C816FF510B}" dt="2023-06-30T19:11:23.130" v="69" actId="1035"/>
          <ac:spMkLst>
            <pc:docMk/>
            <pc:sldMk cId="2955078806" sldId="3575"/>
            <ac:spMk id="3" creationId="{0ABA2AF0-7F17-5FF6-B666-6A52E19CF073}"/>
          </ac:spMkLst>
        </pc:spChg>
        <pc:spChg chg="add mod">
          <ac:chgData name="FALZON, Dennis" userId="96040e00-08ac-4837-b43b-4740716afd5a" providerId="ADAL" clId="{25377960-EE69-4320-9F57-39C816FF510B}" dt="2023-06-30T19:11:06.299" v="29"/>
          <ac:spMkLst>
            <pc:docMk/>
            <pc:sldMk cId="2955078806" sldId="3575"/>
            <ac:spMk id="7" creationId="{82E2C077-E81E-5E32-08C0-D73517265745}"/>
          </ac:spMkLst>
        </pc:spChg>
        <pc:picChg chg="mod">
          <ac:chgData name="FALZON, Dennis" userId="96040e00-08ac-4837-b43b-4740716afd5a" providerId="ADAL" clId="{25377960-EE69-4320-9F57-39C816FF510B}" dt="2023-06-30T19:11:29.883" v="89" actId="1036"/>
          <ac:picMkLst>
            <pc:docMk/>
            <pc:sldMk cId="2955078806" sldId="3575"/>
            <ac:picMk id="4" creationId="{F5728174-6872-67F6-FE7C-BB0D0C144D7A}"/>
          </ac:picMkLst>
        </pc:picChg>
      </pc:sldChg>
      <pc:sldChg chg="addSp modSp">
        <pc:chgData name="FALZON, Dennis" userId="96040e00-08ac-4837-b43b-4740716afd5a" providerId="ADAL" clId="{25377960-EE69-4320-9F57-39C816FF510B}" dt="2023-06-30T19:07:30.572" v="2"/>
        <pc:sldMkLst>
          <pc:docMk/>
          <pc:sldMk cId="2115149632" sldId="3577"/>
        </pc:sldMkLst>
        <pc:spChg chg="add mod">
          <ac:chgData name="FALZON, Dennis" userId="96040e00-08ac-4837-b43b-4740716afd5a" providerId="ADAL" clId="{25377960-EE69-4320-9F57-39C816FF510B}" dt="2023-06-30T19:07:30.572" v="2"/>
          <ac:spMkLst>
            <pc:docMk/>
            <pc:sldMk cId="2115149632" sldId="3577"/>
            <ac:spMk id="3" creationId="{6B2FD3CD-EBE9-0F30-EF55-09508CE695BA}"/>
          </ac:spMkLst>
        </pc:spChg>
      </pc:sldChg>
      <pc:sldChg chg="addSp modSp">
        <pc:chgData name="FALZON, Dennis" userId="96040e00-08ac-4837-b43b-4740716afd5a" providerId="ADAL" clId="{25377960-EE69-4320-9F57-39C816FF510B}" dt="2023-06-30T19:07:18.713" v="0"/>
        <pc:sldMkLst>
          <pc:docMk/>
          <pc:sldMk cId="1586390523" sldId="3578"/>
        </pc:sldMkLst>
        <pc:spChg chg="add mod">
          <ac:chgData name="FALZON, Dennis" userId="96040e00-08ac-4837-b43b-4740716afd5a" providerId="ADAL" clId="{25377960-EE69-4320-9F57-39C816FF510B}" dt="2023-06-30T19:07:18.713" v="0"/>
          <ac:spMkLst>
            <pc:docMk/>
            <pc:sldMk cId="1586390523" sldId="3578"/>
            <ac:spMk id="3" creationId="{3EC55259-658B-9356-23E3-520CE5816F37}"/>
          </ac:spMkLst>
        </pc:spChg>
      </pc:sldChg>
      <pc:sldChg chg="addSp modSp">
        <pc:chgData name="FALZON, Dennis" userId="96040e00-08ac-4837-b43b-4740716afd5a" providerId="ADAL" clId="{25377960-EE69-4320-9F57-39C816FF510B}" dt="2023-06-30T19:07:23.574" v="1"/>
        <pc:sldMkLst>
          <pc:docMk/>
          <pc:sldMk cId="596225451" sldId="3579"/>
        </pc:sldMkLst>
        <pc:spChg chg="add mod">
          <ac:chgData name="FALZON, Dennis" userId="96040e00-08ac-4837-b43b-4740716afd5a" providerId="ADAL" clId="{25377960-EE69-4320-9F57-39C816FF510B}" dt="2023-06-30T19:07:23.574" v="1"/>
          <ac:spMkLst>
            <pc:docMk/>
            <pc:sldMk cId="596225451" sldId="3579"/>
            <ac:spMk id="6" creationId="{8FD5F524-EF98-773D-6461-CEEEA27D685E}"/>
          </ac:spMkLst>
        </pc:spChg>
      </pc:sldChg>
    </pc:docChg>
  </pc:docChgLst>
  <pc:docChgLst>
    <pc:chgData name="GEGIA, Medea" userId="S::gegiam@who.int::4bf8d474-d3cf-4aa9-b4ef-dc58381c3885" providerId="AD" clId="Web-{720CDF77-EB91-380E-CF9B-C4EB07408D7B}"/>
    <pc:docChg chg="modSld">
      <pc:chgData name="GEGIA, Medea" userId="S::gegiam@who.int::4bf8d474-d3cf-4aa9-b4ef-dc58381c3885" providerId="AD" clId="Web-{720CDF77-EB91-380E-CF9B-C4EB07408D7B}" dt="2023-10-02T13:16:00.333" v="0" actId="20577"/>
      <pc:docMkLst>
        <pc:docMk/>
      </pc:docMkLst>
      <pc:sldChg chg="modSp modCm">
        <pc:chgData name="GEGIA, Medea" userId="S::gegiam@who.int::4bf8d474-d3cf-4aa9-b4ef-dc58381c3885" providerId="AD" clId="Web-{720CDF77-EB91-380E-CF9B-C4EB07408D7B}" dt="2023-10-02T13:16:00.333" v="0" actId="20577"/>
        <pc:sldMkLst>
          <pc:docMk/>
          <pc:sldMk cId="3154403645" sldId="3513"/>
        </pc:sldMkLst>
        <pc:spChg chg="mod">
          <ac:chgData name="GEGIA, Medea" userId="S::gegiam@who.int::4bf8d474-d3cf-4aa9-b4ef-dc58381c3885" providerId="AD" clId="Web-{720CDF77-EB91-380E-CF9B-C4EB07408D7B}" dt="2023-10-02T13:16:00.333" v="0" actId="20577"/>
          <ac:spMkLst>
            <pc:docMk/>
            <pc:sldMk cId="3154403645" sldId="3513"/>
            <ac:spMk id="8" creationId="{B1D5F8D7-4BAE-CF51-BE26-248A39889BAD}"/>
          </ac:spMkLst>
        </pc:spChg>
      </pc:sldChg>
    </pc:docChg>
  </pc:docChgLst>
  <pc:docChgLst>
    <pc:chgData name="GEGIA, Medea" userId="4bf8d474-d3cf-4aa9-b4ef-dc58381c3885" providerId="ADAL" clId="{69EC8AB7-9483-42BB-9075-5242794E65D1}"/>
    <pc:docChg chg="undo redo custSel addSld delSld modSld sldOrd modShowInfo">
      <pc:chgData name="GEGIA, Medea" userId="4bf8d474-d3cf-4aa9-b4ef-dc58381c3885" providerId="ADAL" clId="{69EC8AB7-9483-42BB-9075-5242794E65D1}" dt="2023-10-03T07:38:34.186" v="10695" actId="47"/>
      <pc:docMkLst>
        <pc:docMk/>
      </pc:docMkLst>
      <pc:sldChg chg="modTransition">
        <pc:chgData name="GEGIA, Medea" userId="4bf8d474-d3cf-4aa9-b4ef-dc58381c3885" providerId="ADAL" clId="{69EC8AB7-9483-42BB-9075-5242794E65D1}" dt="2023-09-25T08:35:54.506" v="0"/>
        <pc:sldMkLst>
          <pc:docMk/>
          <pc:sldMk cId="2180553413" sldId="1767"/>
        </pc:sldMkLst>
      </pc:sldChg>
      <pc:sldChg chg="addSp delSp modSp add del mod">
        <pc:chgData name="GEGIA, Medea" userId="4bf8d474-d3cf-4aa9-b4ef-dc58381c3885" providerId="ADAL" clId="{69EC8AB7-9483-42BB-9075-5242794E65D1}" dt="2023-09-25T13:30:33.576" v="2211" actId="47"/>
        <pc:sldMkLst>
          <pc:docMk/>
          <pc:sldMk cId="4188260687" sldId="2511"/>
        </pc:sldMkLst>
        <pc:spChg chg="del">
          <ac:chgData name="GEGIA, Medea" userId="4bf8d474-d3cf-4aa9-b4ef-dc58381c3885" providerId="ADAL" clId="{69EC8AB7-9483-42BB-9075-5242794E65D1}" dt="2023-09-25T13:21:51.330" v="2010" actId="478"/>
          <ac:spMkLst>
            <pc:docMk/>
            <pc:sldMk cId="4188260687" sldId="2511"/>
            <ac:spMk id="2" creationId="{30E37FD5-5335-44D4-B79A-F299A82997FA}"/>
          </ac:spMkLst>
        </pc:spChg>
        <pc:spChg chg="del">
          <ac:chgData name="GEGIA, Medea" userId="4bf8d474-d3cf-4aa9-b4ef-dc58381c3885" providerId="ADAL" clId="{69EC8AB7-9483-42BB-9075-5242794E65D1}" dt="2023-09-25T13:21:53.689" v="2012" actId="478"/>
          <ac:spMkLst>
            <pc:docMk/>
            <pc:sldMk cId="4188260687" sldId="2511"/>
            <ac:spMk id="3" creationId="{4EDBD015-EACA-423D-B2C9-A660DC9F069A}"/>
          </ac:spMkLst>
        </pc:spChg>
        <pc:spChg chg="del">
          <ac:chgData name="GEGIA, Medea" userId="4bf8d474-d3cf-4aa9-b4ef-dc58381c3885" providerId="ADAL" clId="{69EC8AB7-9483-42BB-9075-5242794E65D1}" dt="2023-09-25T13:21:00.838" v="1988" actId="478"/>
          <ac:spMkLst>
            <pc:docMk/>
            <pc:sldMk cId="4188260687" sldId="2511"/>
            <ac:spMk id="4" creationId="{E440A33E-1B20-4243-A04C-76F7E7B06F88}"/>
          </ac:spMkLst>
        </pc:spChg>
        <pc:spChg chg="add mod">
          <ac:chgData name="GEGIA, Medea" userId="4bf8d474-d3cf-4aa9-b4ef-dc58381c3885" providerId="ADAL" clId="{69EC8AB7-9483-42BB-9075-5242794E65D1}" dt="2023-09-25T13:21:22.431" v="2009" actId="1035"/>
          <ac:spMkLst>
            <pc:docMk/>
            <pc:sldMk cId="4188260687" sldId="2511"/>
            <ac:spMk id="5" creationId="{EC80EACF-7952-F609-35EF-522788AC7BBF}"/>
          </ac:spMkLst>
        </pc:spChg>
        <pc:spChg chg="del">
          <ac:chgData name="GEGIA, Medea" userId="4bf8d474-d3cf-4aa9-b4ef-dc58381c3885" providerId="ADAL" clId="{69EC8AB7-9483-42BB-9075-5242794E65D1}" dt="2023-09-25T13:21:52.721" v="2011" actId="478"/>
          <ac:spMkLst>
            <pc:docMk/>
            <pc:sldMk cId="4188260687" sldId="2511"/>
            <ac:spMk id="8" creationId="{D66EAF94-2739-43B6-B847-6CF8723D3D47}"/>
          </ac:spMkLst>
        </pc:spChg>
        <pc:spChg chg="add mod">
          <ac:chgData name="GEGIA, Medea" userId="4bf8d474-d3cf-4aa9-b4ef-dc58381c3885" providerId="ADAL" clId="{69EC8AB7-9483-42BB-9075-5242794E65D1}" dt="2023-09-25T13:21:00.838" v="1988" actId="478"/>
          <ac:spMkLst>
            <pc:docMk/>
            <pc:sldMk cId="4188260687" sldId="2511"/>
            <ac:spMk id="9" creationId="{A13E8829-D0AF-1E32-CFF3-3E734F792171}"/>
          </ac:spMkLst>
        </pc:spChg>
        <pc:spChg chg="mod">
          <ac:chgData name="GEGIA, Medea" userId="4bf8d474-d3cf-4aa9-b4ef-dc58381c3885" providerId="ADAL" clId="{69EC8AB7-9483-42BB-9075-5242794E65D1}" dt="2023-09-25T13:21:14.804" v="1991" actId="139"/>
          <ac:spMkLst>
            <pc:docMk/>
            <pc:sldMk cId="4188260687" sldId="2511"/>
            <ac:spMk id="21" creationId="{166E2BA6-21DA-4180-9EAC-EC7A86270DDD}"/>
          </ac:spMkLst>
        </pc:spChg>
        <pc:graphicFrameChg chg="mod">
          <ac:chgData name="GEGIA, Medea" userId="4bf8d474-d3cf-4aa9-b4ef-dc58381c3885" providerId="ADAL" clId="{69EC8AB7-9483-42BB-9075-5242794E65D1}" dt="2023-09-25T13:23:40.909" v="2104" actId="20577"/>
          <ac:graphicFrameMkLst>
            <pc:docMk/>
            <pc:sldMk cId="4188260687" sldId="2511"/>
            <ac:graphicFrameMk id="22" creationId="{6130DD7E-BE9B-49E7-92F8-7DEAE6205F3D}"/>
          </ac:graphicFrameMkLst>
        </pc:graphicFrameChg>
      </pc:sldChg>
      <pc:sldChg chg="modTransition">
        <pc:chgData name="GEGIA, Medea" userId="4bf8d474-d3cf-4aa9-b4ef-dc58381c3885" providerId="ADAL" clId="{69EC8AB7-9483-42BB-9075-5242794E65D1}" dt="2023-09-25T08:35:54.506" v="0"/>
        <pc:sldMkLst>
          <pc:docMk/>
          <pc:sldMk cId="3920162506" sldId="3493"/>
        </pc:sldMkLst>
      </pc:sldChg>
      <pc:sldChg chg="addSp delSp modSp mod modTransition">
        <pc:chgData name="GEGIA, Medea" userId="4bf8d474-d3cf-4aa9-b4ef-dc58381c3885" providerId="ADAL" clId="{69EC8AB7-9483-42BB-9075-5242794E65D1}" dt="2023-09-26T15:10:00.246" v="2691"/>
        <pc:sldMkLst>
          <pc:docMk/>
          <pc:sldMk cId="3572974731" sldId="3494"/>
        </pc:sldMkLst>
        <pc:spChg chg="mod">
          <ac:chgData name="GEGIA, Medea" userId="4bf8d474-d3cf-4aa9-b4ef-dc58381c3885" providerId="ADAL" clId="{69EC8AB7-9483-42BB-9075-5242794E65D1}" dt="2023-09-25T08:38:44.517" v="11" actId="313"/>
          <ac:spMkLst>
            <pc:docMk/>
            <pc:sldMk cId="3572974731" sldId="3494"/>
            <ac:spMk id="2" creationId="{85542785-EABE-480B-B72B-66AB661E802A}"/>
          </ac:spMkLst>
        </pc:spChg>
        <pc:picChg chg="del">
          <ac:chgData name="GEGIA, Medea" userId="4bf8d474-d3cf-4aa9-b4ef-dc58381c3885" providerId="ADAL" clId="{69EC8AB7-9483-42BB-9075-5242794E65D1}" dt="2023-09-25T08:39:20.829" v="12" actId="478"/>
          <ac:picMkLst>
            <pc:docMk/>
            <pc:sldMk cId="3572974731" sldId="3494"/>
            <ac:picMk id="3" creationId="{C59A1621-0232-489E-9DBC-CA47BE273ECA}"/>
          </ac:picMkLst>
        </pc:picChg>
        <pc:picChg chg="del">
          <ac:chgData name="GEGIA, Medea" userId="4bf8d474-d3cf-4aa9-b4ef-dc58381c3885" providerId="ADAL" clId="{69EC8AB7-9483-42BB-9075-5242794E65D1}" dt="2023-09-25T08:39:48.764" v="19" actId="478"/>
          <ac:picMkLst>
            <pc:docMk/>
            <pc:sldMk cId="3572974731" sldId="3494"/>
            <ac:picMk id="4" creationId="{EE8CB99B-663B-414A-A49E-9328FDEBCCA9}"/>
          </ac:picMkLst>
        </pc:picChg>
        <pc:picChg chg="add mod">
          <ac:chgData name="GEGIA, Medea" userId="4bf8d474-d3cf-4aa9-b4ef-dc58381c3885" providerId="ADAL" clId="{69EC8AB7-9483-42BB-9075-5242794E65D1}" dt="2023-09-25T08:40:10.877" v="120" actId="14100"/>
          <ac:picMkLst>
            <pc:docMk/>
            <pc:sldMk cId="3572974731" sldId="3494"/>
            <ac:picMk id="5" creationId="{1F493E6D-F65A-C8D2-3345-ABE5A4F962FA}"/>
          </ac:picMkLst>
        </pc:picChg>
        <pc:picChg chg="add mod">
          <ac:chgData name="GEGIA, Medea" userId="4bf8d474-d3cf-4aa9-b4ef-dc58381c3885" providerId="ADAL" clId="{69EC8AB7-9483-42BB-9075-5242794E65D1}" dt="2023-09-25T08:40:07.524" v="119" actId="14100"/>
          <ac:picMkLst>
            <pc:docMk/>
            <pc:sldMk cId="3572974731" sldId="3494"/>
            <ac:picMk id="6" creationId="{58201970-F4DD-5FE7-E00D-3B8B4B8D17A1}"/>
          </ac:picMkLst>
        </pc:picChg>
      </pc:sldChg>
      <pc:sldChg chg="addSp delSp modSp mod modTransition">
        <pc:chgData name="GEGIA, Medea" userId="4bf8d474-d3cf-4aa9-b4ef-dc58381c3885" providerId="ADAL" clId="{69EC8AB7-9483-42BB-9075-5242794E65D1}" dt="2023-09-26T15:10:02.142" v="2692"/>
        <pc:sldMkLst>
          <pc:docMk/>
          <pc:sldMk cId="3281311393" sldId="3495"/>
        </pc:sldMkLst>
        <pc:spChg chg="del">
          <ac:chgData name="GEGIA, Medea" userId="4bf8d474-d3cf-4aa9-b4ef-dc58381c3885" providerId="ADAL" clId="{69EC8AB7-9483-42BB-9075-5242794E65D1}" dt="2023-09-25T08:55:32.798" v="445" actId="478"/>
          <ac:spMkLst>
            <pc:docMk/>
            <pc:sldMk cId="3281311393" sldId="3495"/>
            <ac:spMk id="2" creationId="{A44B9BD7-5CD9-4FBC-AC3A-F37E3739A4E4}"/>
          </ac:spMkLst>
        </pc:spChg>
        <pc:spChg chg="add mod">
          <ac:chgData name="GEGIA, Medea" userId="4bf8d474-d3cf-4aa9-b4ef-dc58381c3885" providerId="ADAL" clId="{69EC8AB7-9483-42BB-9075-5242794E65D1}" dt="2023-09-25T08:55:33.537" v="446"/>
          <ac:spMkLst>
            <pc:docMk/>
            <pc:sldMk cId="3281311393" sldId="3495"/>
            <ac:spMk id="6" creationId="{C8970EBC-C63B-5314-6623-2F2E2D2C7444}"/>
          </ac:spMkLst>
        </pc:spChg>
        <pc:spChg chg="mod">
          <ac:chgData name="GEGIA, Medea" userId="4bf8d474-d3cf-4aa9-b4ef-dc58381c3885" providerId="ADAL" clId="{69EC8AB7-9483-42BB-9075-5242794E65D1}" dt="2023-09-25T09:06:53.268" v="919" actId="1038"/>
          <ac:spMkLst>
            <pc:docMk/>
            <pc:sldMk cId="3281311393" sldId="3495"/>
            <ac:spMk id="8" creationId="{3A2EFE2E-9B04-4E5C-A3EC-7A937B2D111C}"/>
          </ac:spMkLst>
        </pc:spChg>
        <pc:spChg chg="del mod">
          <ac:chgData name="GEGIA, Medea" userId="4bf8d474-d3cf-4aa9-b4ef-dc58381c3885" providerId="ADAL" clId="{69EC8AB7-9483-42BB-9075-5242794E65D1}" dt="2023-09-25T08:55:44.012" v="449" actId="478"/>
          <ac:spMkLst>
            <pc:docMk/>
            <pc:sldMk cId="3281311393" sldId="3495"/>
            <ac:spMk id="9" creationId="{5323B68C-4C30-4A7D-945D-FB9A21C7F0C3}"/>
          </ac:spMkLst>
        </pc:spChg>
        <pc:spChg chg="mod">
          <ac:chgData name="GEGIA, Medea" userId="4bf8d474-d3cf-4aa9-b4ef-dc58381c3885" providerId="ADAL" clId="{69EC8AB7-9483-42BB-9075-5242794E65D1}" dt="2023-09-25T09:15:30.621" v="965" actId="14100"/>
          <ac:spMkLst>
            <pc:docMk/>
            <pc:sldMk cId="3281311393" sldId="3495"/>
            <ac:spMk id="10" creationId="{4E3354A7-F786-4718-AE98-86E264011A34}"/>
          </ac:spMkLst>
        </pc:spChg>
        <pc:spChg chg="add mod">
          <ac:chgData name="GEGIA, Medea" userId="4bf8d474-d3cf-4aa9-b4ef-dc58381c3885" providerId="ADAL" clId="{69EC8AB7-9483-42BB-9075-5242794E65D1}" dt="2023-09-25T09:06:48.669" v="902" actId="14100"/>
          <ac:spMkLst>
            <pc:docMk/>
            <pc:sldMk cId="3281311393" sldId="3495"/>
            <ac:spMk id="11" creationId="{3676EFE9-2596-7FAA-395D-1BADBC234EE1}"/>
          </ac:spMkLst>
        </pc:spChg>
        <pc:picChg chg="del">
          <ac:chgData name="GEGIA, Medea" userId="4bf8d474-d3cf-4aa9-b4ef-dc58381c3885" providerId="ADAL" clId="{69EC8AB7-9483-42BB-9075-5242794E65D1}" dt="2023-09-25T08:55:40.574" v="447" actId="478"/>
          <ac:picMkLst>
            <pc:docMk/>
            <pc:sldMk cId="3281311393" sldId="3495"/>
            <ac:picMk id="5" creationId="{C27D3BB4-EFAB-4944-AC73-05B9544E9760}"/>
          </ac:picMkLst>
        </pc:picChg>
        <pc:picChg chg="add mod">
          <ac:chgData name="GEGIA, Medea" userId="4bf8d474-d3cf-4aa9-b4ef-dc58381c3885" providerId="ADAL" clId="{69EC8AB7-9483-42BB-9075-5242794E65D1}" dt="2023-09-25T09:06:45.301" v="901" actId="1038"/>
          <ac:picMkLst>
            <pc:docMk/>
            <pc:sldMk cId="3281311393" sldId="3495"/>
            <ac:picMk id="12" creationId="{443D0B47-4D03-849A-D03E-0A4013B939E7}"/>
          </ac:picMkLst>
        </pc:picChg>
      </pc:sldChg>
      <pc:sldChg chg="del modTransition">
        <pc:chgData name="GEGIA, Medea" userId="4bf8d474-d3cf-4aa9-b4ef-dc58381c3885" providerId="ADAL" clId="{69EC8AB7-9483-42BB-9075-5242794E65D1}" dt="2023-09-25T10:01:44.412" v="1440" actId="47"/>
        <pc:sldMkLst>
          <pc:docMk/>
          <pc:sldMk cId="186731418" sldId="3496"/>
        </pc:sldMkLst>
      </pc:sldChg>
      <pc:sldChg chg="del modTransition">
        <pc:chgData name="GEGIA, Medea" userId="4bf8d474-d3cf-4aa9-b4ef-dc58381c3885" providerId="ADAL" clId="{69EC8AB7-9483-42BB-9075-5242794E65D1}" dt="2023-09-25T09:16:46.424" v="971" actId="47"/>
        <pc:sldMkLst>
          <pc:docMk/>
          <pc:sldMk cId="1426545390" sldId="3497"/>
        </pc:sldMkLst>
      </pc:sldChg>
      <pc:sldChg chg="del modTransition">
        <pc:chgData name="GEGIA, Medea" userId="4bf8d474-d3cf-4aa9-b4ef-dc58381c3885" providerId="ADAL" clId="{69EC8AB7-9483-42BB-9075-5242794E65D1}" dt="2023-09-25T10:01:49.268" v="1441" actId="47"/>
        <pc:sldMkLst>
          <pc:docMk/>
          <pc:sldMk cId="1853624314" sldId="3498"/>
        </pc:sldMkLst>
      </pc:sldChg>
      <pc:sldChg chg="addSp delSp modSp mod modTransition">
        <pc:chgData name="GEGIA, Medea" userId="4bf8d474-d3cf-4aa9-b4ef-dc58381c3885" providerId="ADAL" clId="{69EC8AB7-9483-42BB-9075-5242794E65D1}" dt="2023-09-26T15:10:10.190" v="2695"/>
        <pc:sldMkLst>
          <pc:docMk/>
          <pc:sldMk cId="505440106" sldId="3499"/>
        </pc:sldMkLst>
        <pc:spChg chg="mod">
          <ac:chgData name="GEGIA, Medea" userId="4bf8d474-d3cf-4aa9-b4ef-dc58381c3885" providerId="ADAL" clId="{69EC8AB7-9483-42BB-9075-5242794E65D1}" dt="2023-09-25T13:20:31.737" v="1986" actId="1036"/>
          <ac:spMkLst>
            <pc:docMk/>
            <pc:sldMk cId="505440106" sldId="3499"/>
            <ac:spMk id="2" creationId="{4C1C8F84-3A8A-1C42-0873-B5022972D01B}"/>
          </ac:spMkLst>
        </pc:spChg>
        <pc:spChg chg="mod">
          <ac:chgData name="GEGIA, Medea" userId="4bf8d474-d3cf-4aa9-b4ef-dc58381c3885" providerId="ADAL" clId="{69EC8AB7-9483-42BB-9075-5242794E65D1}" dt="2023-09-25T13:20:27.623" v="1978" actId="14100"/>
          <ac:spMkLst>
            <pc:docMk/>
            <pc:sldMk cId="505440106" sldId="3499"/>
            <ac:spMk id="4" creationId="{EDA81ED8-412C-6ABC-BC58-9C7C0E3CD8E7}"/>
          </ac:spMkLst>
        </pc:spChg>
        <pc:spChg chg="del">
          <ac:chgData name="GEGIA, Medea" userId="4bf8d474-d3cf-4aa9-b4ef-dc58381c3885" providerId="ADAL" clId="{69EC8AB7-9483-42BB-9075-5242794E65D1}" dt="2023-09-25T09:09:29.982" v="929" actId="478"/>
          <ac:spMkLst>
            <pc:docMk/>
            <pc:sldMk cId="505440106" sldId="3499"/>
            <ac:spMk id="5" creationId="{6AE61C1D-E9C6-0E0A-F5DD-773ED0CD031D}"/>
          </ac:spMkLst>
        </pc:spChg>
        <pc:spChg chg="mod">
          <ac:chgData name="GEGIA, Medea" userId="4bf8d474-d3cf-4aa9-b4ef-dc58381c3885" providerId="ADAL" clId="{69EC8AB7-9483-42BB-9075-5242794E65D1}" dt="2023-09-25T09:11:38.565" v="956" actId="2710"/>
          <ac:spMkLst>
            <pc:docMk/>
            <pc:sldMk cId="505440106" sldId="3499"/>
            <ac:spMk id="7" creationId="{062B6E27-4E1B-5FD9-C73F-FD002E98EAFE}"/>
          </ac:spMkLst>
        </pc:spChg>
        <pc:spChg chg="add mod">
          <ac:chgData name="GEGIA, Medea" userId="4bf8d474-d3cf-4aa9-b4ef-dc58381c3885" providerId="ADAL" clId="{69EC8AB7-9483-42BB-9075-5242794E65D1}" dt="2023-09-25T09:09:31.151" v="930"/>
          <ac:spMkLst>
            <pc:docMk/>
            <pc:sldMk cId="505440106" sldId="3499"/>
            <ac:spMk id="9" creationId="{72F33B87-C2CC-8C38-2160-3030ECD5C676}"/>
          </ac:spMkLst>
        </pc:spChg>
        <pc:spChg chg="add del mod">
          <ac:chgData name="GEGIA, Medea" userId="4bf8d474-d3cf-4aa9-b4ef-dc58381c3885" providerId="ADAL" clId="{69EC8AB7-9483-42BB-9075-5242794E65D1}" dt="2023-09-25T09:10:14.403" v="934"/>
          <ac:spMkLst>
            <pc:docMk/>
            <pc:sldMk cId="505440106" sldId="3499"/>
            <ac:spMk id="10" creationId="{8CAEA871-540B-8C27-7796-C1EB2A808D41}"/>
          </ac:spMkLst>
        </pc:spChg>
      </pc:sldChg>
      <pc:sldChg chg="modSp del ord modTransition">
        <pc:chgData name="GEGIA, Medea" userId="4bf8d474-d3cf-4aa9-b4ef-dc58381c3885" providerId="ADAL" clId="{69EC8AB7-9483-42BB-9075-5242794E65D1}" dt="2023-09-25T13:30:37.146" v="2212" actId="47"/>
        <pc:sldMkLst>
          <pc:docMk/>
          <pc:sldMk cId="3907383535" sldId="3508"/>
        </pc:sldMkLst>
        <pc:graphicFrameChg chg="mod">
          <ac:chgData name="GEGIA, Medea" userId="4bf8d474-d3cf-4aa9-b4ef-dc58381c3885" providerId="ADAL" clId="{69EC8AB7-9483-42BB-9075-5242794E65D1}" dt="2023-09-25T13:22:29.035" v="2020" actId="478"/>
          <ac:graphicFrameMkLst>
            <pc:docMk/>
            <pc:sldMk cId="3907383535" sldId="3508"/>
            <ac:graphicFrameMk id="9" creationId="{6CA7DD51-0760-5547-9509-3815CF7FDFCC}"/>
          </ac:graphicFrameMkLst>
        </pc:graphicFrameChg>
      </pc:sldChg>
      <pc:sldChg chg="addSp delSp modSp mod modTransition modCm">
        <pc:chgData name="GEGIA, Medea" userId="4bf8d474-d3cf-4aa9-b4ef-dc58381c3885" providerId="ADAL" clId="{69EC8AB7-9483-42BB-9075-5242794E65D1}" dt="2023-10-03T07:36:19.315" v="10694" actId="6549"/>
        <pc:sldMkLst>
          <pc:docMk/>
          <pc:sldMk cId="3154403645" sldId="3513"/>
        </pc:sldMkLst>
        <pc:spChg chg="add mod">
          <ac:chgData name="GEGIA, Medea" userId="4bf8d474-d3cf-4aa9-b4ef-dc58381c3885" providerId="ADAL" clId="{69EC8AB7-9483-42BB-9075-5242794E65D1}" dt="2023-10-02T10:13:39.143" v="9757"/>
          <ac:spMkLst>
            <pc:docMk/>
            <pc:sldMk cId="3154403645" sldId="3513"/>
            <ac:spMk id="4" creationId="{14DE8BA1-C5F6-30C7-8E27-39B17E006A9A}"/>
          </ac:spMkLst>
        </pc:spChg>
        <pc:spChg chg="del">
          <ac:chgData name="GEGIA, Medea" userId="4bf8d474-d3cf-4aa9-b4ef-dc58381c3885" providerId="ADAL" clId="{69EC8AB7-9483-42BB-9075-5242794E65D1}" dt="2023-10-02T10:13:38.801" v="9756" actId="478"/>
          <ac:spMkLst>
            <pc:docMk/>
            <pc:sldMk cId="3154403645" sldId="3513"/>
            <ac:spMk id="5" creationId="{CA9FE7EE-AADB-03E4-8BFE-27D0D4AFD5F3}"/>
          </ac:spMkLst>
        </pc:spChg>
        <pc:spChg chg="mod">
          <ac:chgData name="GEGIA, Medea" userId="4bf8d474-d3cf-4aa9-b4ef-dc58381c3885" providerId="ADAL" clId="{69EC8AB7-9483-42BB-9075-5242794E65D1}" dt="2023-10-03T07:36:19.315" v="10694" actId="6549"/>
          <ac:spMkLst>
            <pc:docMk/>
            <pc:sldMk cId="3154403645" sldId="3513"/>
            <ac:spMk id="8" creationId="{B1D5F8D7-4BAE-CF51-BE26-248A39889BAD}"/>
          </ac:spMkLst>
        </pc:spChg>
      </pc:sldChg>
      <pc:sldChg chg="addSp delSp modSp mod modTransition">
        <pc:chgData name="GEGIA, Medea" userId="4bf8d474-d3cf-4aa9-b4ef-dc58381c3885" providerId="ADAL" clId="{69EC8AB7-9483-42BB-9075-5242794E65D1}" dt="2023-10-02T12:07:17.900" v="9798" actId="13926"/>
        <pc:sldMkLst>
          <pc:docMk/>
          <pc:sldMk cId="3359535712" sldId="3516"/>
        </pc:sldMkLst>
        <pc:spChg chg="mod">
          <ac:chgData name="GEGIA, Medea" userId="4bf8d474-d3cf-4aa9-b4ef-dc58381c3885" providerId="ADAL" clId="{69EC8AB7-9483-42BB-9075-5242794E65D1}" dt="2023-10-02T12:07:17.900" v="9798" actId="13926"/>
          <ac:spMkLst>
            <pc:docMk/>
            <pc:sldMk cId="3359535712" sldId="3516"/>
            <ac:spMk id="2" creationId="{D2CE25C5-E1FB-A7E9-DBB4-07722271E149}"/>
          </ac:spMkLst>
        </pc:spChg>
        <pc:spChg chg="add mod">
          <ac:chgData name="GEGIA, Medea" userId="4bf8d474-d3cf-4aa9-b4ef-dc58381c3885" providerId="ADAL" clId="{69EC8AB7-9483-42BB-9075-5242794E65D1}" dt="2023-10-02T12:06:52.975" v="9792" actId="14100"/>
          <ac:spMkLst>
            <pc:docMk/>
            <pc:sldMk cId="3359535712" sldId="3516"/>
            <ac:spMk id="4" creationId="{491175BC-83DD-C8FE-AE59-0BC27FF146F2}"/>
          </ac:spMkLst>
        </pc:spChg>
        <pc:spChg chg="del">
          <ac:chgData name="GEGIA, Medea" userId="4bf8d474-d3cf-4aa9-b4ef-dc58381c3885" providerId="ADAL" clId="{69EC8AB7-9483-42BB-9075-5242794E65D1}" dt="2023-10-02T12:06:23.026" v="9763" actId="478"/>
          <ac:spMkLst>
            <pc:docMk/>
            <pc:sldMk cId="3359535712" sldId="3516"/>
            <ac:spMk id="6" creationId="{B0472C8D-210E-F676-AF91-F7F62D3A12E7}"/>
          </ac:spMkLst>
        </pc:spChg>
        <pc:spChg chg="del">
          <ac:chgData name="GEGIA, Medea" userId="4bf8d474-d3cf-4aa9-b4ef-dc58381c3885" providerId="ADAL" clId="{69EC8AB7-9483-42BB-9075-5242794E65D1}" dt="2023-10-02T12:06:24.945" v="9764" actId="478"/>
          <ac:spMkLst>
            <pc:docMk/>
            <pc:sldMk cId="3359535712" sldId="3516"/>
            <ac:spMk id="8" creationId="{0C7F053D-F197-2369-F80A-1856FAD68288}"/>
          </ac:spMkLst>
        </pc:spChg>
        <pc:spChg chg="mod">
          <ac:chgData name="GEGIA, Medea" userId="4bf8d474-d3cf-4aa9-b4ef-dc58381c3885" providerId="ADAL" clId="{69EC8AB7-9483-42BB-9075-5242794E65D1}" dt="2023-10-02T12:06:45.080" v="9790" actId="14100"/>
          <ac:spMkLst>
            <pc:docMk/>
            <pc:sldMk cId="3359535712" sldId="3516"/>
            <ac:spMk id="9" creationId="{F94CC8E6-2B85-C893-E6FE-2C0E3654C378}"/>
          </ac:spMkLst>
        </pc:spChg>
        <pc:spChg chg="add mod">
          <ac:chgData name="GEGIA, Medea" userId="4bf8d474-d3cf-4aa9-b4ef-dc58381c3885" providerId="ADAL" clId="{69EC8AB7-9483-42BB-9075-5242794E65D1}" dt="2023-10-02T12:07:08.833" v="9797" actId="1037"/>
          <ac:spMkLst>
            <pc:docMk/>
            <pc:sldMk cId="3359535712" sldId="3516"/>
            <ac:spMk id="10" creationId="{BEAC0734-6495-D70B-48D6-AFF587FA65ED}"/>
          </ac:spMkLst>
        </pc:spChg>
        <pc:spChg chg="add del mod">
          <ac:chgData name="GEGIA, Medea" userId="4bf8d474-d3cf-4aa9-b4ef-dc58381c3885" providerId="ADAL" clId="{69EC8AB7-9483-42BB-9075-5242794E65D1}" dt="2023-10-02T12:06:31.960" v="9786" actId="478"/>
          <ac:spMkLst>
            <pc:docMk/>
            <pc:sldMk cId="3359535712" sldId="3516"/>
            <ac:spMk id="11" creationId="{205A291A-7E8F-0EEB-D9E5-BF5E23703913}"/>
          </ac:spMkLst>
        </pc:spChg>
      </pc:sldChg>
      <pc:sldChg chg="addSp delSp modSp mod modTransition">
        <pc:chgData name="GEGIA, Medea" userId="4bf8d474-d3cf-4aa9-b4ef-dc58381c3885" providerId="ADAL" clId="{69EC8AB7-9483-42BB-9075-5242794E65D1}" dt="2023-09-26T15:09:56.222" v="2690"/>
        <pc:sldMkLst>
          <pc:docMk/>
          <pc:sldMk cId="1650227422" sldId="3518"/>
        </pc:sldMkLst>
        <pc:spChg chg="mod">
          <ac:chgData name="GEGIA, Medea" userId="4bf8d474-d3cf-4aa9-b4ef-dc58381c3885" providerId="ADAL" clId="{69EC8AB7-9483-42BB-9075-5242794E65D1}" dt="2023-09-25T08:41:23.741" v="133" actId="20577"/>
          <ac:spMkLst>
            <pc:docMk/>
            <pc:sldMk cId="1650227422" sldId="3518"/>
            <ac:spMk id="2" creationId="{A44B9BD7-5CD9-4FBC-AC3A-F37E3739A4E4}"/>
          </ac:spMkLst>
        </pc:spChg>
        <pc:spChg chg="del">
          <ac:chgData name="GEGIA, Medea" userId="4bf8d474-d3cf-4aa9-b4ef-dc58381c3885" providerId="ADAL" clId="{69EC8AB7-9483-42BB-9075-5242794E65D1}" dt="2023-09-25T08:47:32.853" v="250" actId="478"/>
          <ac:spMkLst>
            <pc:docMk/>
            <pc:sldMk cId="1650227422" sldId="3518"/>
            <ac:spMk id="6" creationId="{1DD4DE97-BCF5-2B81-C60B-A3A075404669}"/>
          </ac:spMkLst>
        </pc:spChg>
        <pc:spChg chg="mod">
          <ac:chgData name="GEGIA, Medea" userId="4bf8d474-d3cf-4aa9-b4ef-dc58381c3885" providerId="ADAL" clId="{69EC8AB7-9483-42BB-9075-5242794E65D1}" dt="2023-09-25T08:49:14.357" v="380" actId="1038"/>
          <ac:spMkLst>
            <pc:docMk/>
            <pc:sldMk cId="1650227422" sldId="3518"/>
            <ac:spMk id="8" creationId="{3A2EFE2E-9B04-4E5C-A3EC-7A937B2D111C}"/>
          </ac:spMkLst>
        </pc:spChg>
        <pc:spChg chg="mod">
          <ac:chgData name="GEGIA, Medea" userId="4bf8d474-d3cf-4aa9-b4ef-dc58381c3885" providerId="ADAL" clId="{69EC8AB7-9483-42BB-9075-5242794E65D1}" dt="2023-09-25T08:49:22.885" v="392" actId="14100"/>
          <ac:spMkLst>
            <pc:docMk/>
            <pc:sldMk cId="1650227422" sldId="3518"/>
            <ac:spMk id="9" creationId="{5323B68C-4C30-4A7D-945D-FB9A21C7F0C3}"/>
          </ac:spMkLst>
        </pc:spChg>
        <pc:spChg chg="mod">
          <ac:chgData name="GEGIA, Medea" userId="4bf8d474-d3cf-4aa9-b4ef-dc58381c3885" providerId="ADAL" clId="{69EC8AB7-9483-42BB-9075-5242794E65D1}" dt="2023-09-25T08:55:00.145" v="438" actId="207"/>
          <ac:spMkLst>
            <pc:docMk/>
            <pc:sldMk cId="1650227422" sldId="3518"/>
            <ac:spMk id="11" creationId="{9A84F68E-9144-C139-BE8B-0A4F02541F40}"/>
          </ac:spMkLst>
        </pc:spChg>
        <pc:spChg chg="add mod">
          <ac:chgData name="GEGIA, Medea" userId="4bf8d474-d3cf-4aa9-b4ef-dc58381c3885" providerId="ADAL" clId="{69EC8AB7-9483-42BB-9075-5242794E65D1}" dt="2023-09-25T08:55:19.974" v="444" actId="20577"/>
          <ac:spMkLst>
            <pc:docMk/>
            <pc:sldMk cId="1650227422" sldId="3518"/>
            <ac:spMk id="12" creationId="{D090501A-F986-6E94-E5C3-13D7CF62438D}"/>
          </ac:spMkLst>
        </pc:spChg>
        <pc:picChg chg="del">
          <ac:chgData name="GEGIA, Medea" userId="4bf8d474-d3cf-4aa9-b4ef-dc58381c3885" providerId="ADAL" clId="{69EC8AB7-9483-42BB-9075-5242794E65D1}" dt="2023-09-25T08:41:57.460" v="134" actId="478"/>
          <ac:picMkLst>
            <pc:docMk/>
            <pc:sldMk cId="1650227422" sldId="3518"/>
            <ac:picMk id="5" creationId="{C27D3BB4-EFAB-4944-AC73-05B9544E9760}"/>
          </ac:picMkLst>
        </pc:picChg>
        <pc:picChg chg="add mod">
          <ac:chgData name="GEGIA, Medea" userId="4bf8d474-d3cf-4aa9-b4ef-dc58381c3885" providerId="ADAL" clId="{69EC8AB7-9483-42BB-9075-5242794E65D1}" dt="2023-09-25T08:49:19.300" v="391" actId="1037"/>
          <ac:picMkLst>
            <pc:docMk/>
            <pc:sldMk cId="1650227422" sldId="3518"/>
            <ac:picMk id="10" creationId="{235D0E3D-8C16-8A19-3D6D-B95566A3E806}"/>
          </ac:picMkLst>
        </pc:picChg>
      </pc:sldChg>
      <pc:sldChg chg="del modTransition">
        <pc:chgData name="GEGIA, Medea" userId="4bf8d474-d3cf-4aa9-b4ef-dc58381c3885" providerId="ADAL" clId="{69EC8AB7-9483-42BB-9075-5242794E65D1}" dt="2023-09-28T14:31:38.499" v="5506" actId="47"/>
        <pc:sldMkLst>
          <pc:docMk/>
          <pc:sldMk cId="2473412814" sldId="3548"/>
        </pc:sldMkLst>
      </pc:sldChg>
      <pc:sldChg chg="del modTransition">
        <pc:chgData name="GEGIA, Medea" userId="4bf8d474-d3cf-4aa9-b4ef-dc58381c3885" providerId="ADAL" clId="{69EC8AB7-9483-42BB-9075-5242794E65D1}" dt="2023-09-28T14:31:37.204" v="5505" actId="47"/>
        <pc:sldMkLst>
          <pc:docMk/>
          <pc:sldMk cId="803014872" sldId="3549"/>
        </pc:sldMkLst>
      </pc:sldChg>
      <pc:sldChg chg="del modTransition">
        <pc:chgData name="GEGIA, Medea" userId="4bf8d474-d3cf-4aa9-b4ef-dc58381c3885" providerId="ADAL" clId="{69EC8AB7-9483-42BB-9075-5242794E65D1}" dt="2023-10-02T08:45:53.097" v="6849" actId="2696"/>
        <pc:sldMkLst>
          <pc:docMk/>
          <pc:sldMk cId="1406753792" sldId="3550"/>
        </pc:sldMkLst>
      </pc:sldChg>
      <pc:sldChg chg="add del">
        <pc:chgData name="GEGIA, Medea" userId="4bf8d474-d3cf-4aa9-b4ef-dc58381c3885" providerId="ADAL" clId="{69EC8AB7-9483-42BB-9075-5242794E65D1}" dt="2023-10-02T10:14:09.736" v="9761" actId="47"/>
        <pc:sldMkLst>
          <pc:docMk/>
          <pc:sldMk cId="3697562205" sldId="3550"/>
        </pc:sldMkLst>
      </pc:sldChg>
      <pc:sldChg chg="addSp delSp modSp add del mod">
        <pc:chgData name="GEGIA, Medea" userId="4bf8d474-d3cf-4aa9-b4ef-dc58381c3885" providerId="ADAL" clId="{69EC8AB7-9483-42BB-9075-5242794E65D1}" dt="2023-10-02T09:17:47.620" v="7710" actId="2696"/>
        <pc:sldMkLst>
          <pc:docMk/>
          <pc:sldMk cId="1269961470" sldId="3551"/>
        </pc:sldMkLst>
        <pc:spChg chg="del">
          <ac:chgData name="GEGIA, Medea" userId="4bf8d474-d3cf-4aa9-b4ef-dc58381c3885" providerId="ADAL" clId="{69EC8AB7-9483-42BB-9075-5242794E65D1}" dt="2023-10-02T09:05:29.286" v="6939" actId="478"/>
          <ac:spMkLst>
            <pc:docMk/>
            <pc:sldMk cId="1269961470" sldId="3551"/>
            <ac:spMk id="4" creationId="{E5FBD366-5356-69FD-C048-1171AB2BE393}"/>
          </ac:spMkLst>
        </pc:spChg>
        <pc:spChg chg="del">
          <ac:chgData name="GEGIA, Medea" userId="4bf8d474-d3cf-4aa9-b4ef-dc58381c3885" providerId="ADAL" clId="{69EC8AB7-9483-42BB-9075-5242794E65D1}" dt="2023-10-02T09:12:49.119" v="7415" actId="478"/>
          <ac:spMkLst>
            <pc:docMk/>
            <pc:sldMk cId="1269961470" sldId="3551"/>
            <ac:spMk id="5" creationId="{CA9FE7EE-AADB-03E4-8BFE-27D0D4AFD5F3}"/>
          </ac:spMkLst>
        </pc:spChg>
        <pc:spChg chg="mod">
          <ac:chgData name="GEGIA, Medea" userId="4bf8d474-d3cf-4aa9-b4ef-dc58381c3885" providerId="ADAL" clId="{69EC8AB7-9483-42BB-9075-5242794E65D1}" dt="2023-10-02T09:16:27.154" v="7708" actId="6549"/>
          <ac:spMkLst>
            <pc:docMk/>
            <pc:sldMk cId="1269961470" sldId="3551"/>
            <ac:spMk id="7" creationId="{F38A9E4D-43EF-1F1A-5243-1DB11B5E71D6}"/>
          </ac:spMkLst>
        </pc:spChg>
        <pc:spChg chg="add mod">
          <ac:chgData name="GEGIA, Medea" userId="4bf8d474-d3cf-4aa9-b4ef-dc58381c3885" providerId="ADAL" clId="{69EC8AB7-9483-42BB-9075-5242794E65D1}" dt="2023-10-02T09:16:39.502" v="7709"/>
          <ac:spMkLst>
            <pc:docMk/>
            <pc:sldMk cId="1269961470" sldId="3551"/>
            <ac:spMk id="8" creationId="{72AEBA77-CC5F-81B4-95F8-EFC53E4DD352}"/>
          </ac:spMkLst>
        </pc:spChg>
        <pc:graphicFrameChg chg="mod modGraphic">
          <ac:chgData name="GEGIA, Medea" userId="4bf8d474-d3cf-4aa9-b4ef-dc58381c3885" providerId="ADAL" clId="{69EC8AB7-9483-42BB-9075-5242794E65D1}" dt="2023-10-02T09:15:17.503" v="7588" actId="6549"/>
          <ac:graphicFrameMkLst>
            <pc:docMk/>
            <pc:sldMk cId="1269961470" sldId="3551"/>
            <ac:graphicFrameMk id="3" creationId="{0FC3C7BF-8989-EE4B-4CDC-C97CB2EE95D9}"/>
          </ac:graphicFrameMkLst>
        </pc:graphicFrameChg>
      </pc:sldChg>
      <pc:sldChg chg="addSp delSp modSp add mod modTransition">
        <pc:chgData name="GEGIA, Medea" userId="4bf8d474-d3cf-4aa9-b4ef-dc58381c3885" providerId="ADAL" clId="{69EC8AB7-9483-42BB-9075-5242794E65D1}" dt="2023-10-02T09:52:32.855" v="8356"/>
        <pc:sldMkLst>
          <pc:docMk/>
          <pc:sldMk cId="1359178127" sldId="3551"/>
        </pc:sldMkLst>
        <pc:spChg chg="add del">
          <ac:chgData name="GEGIA, Medea" userId="4bf8d474-d3cf-4aa9-b4ef-dc58381c3885" providerId="ADAL" clId="{69EC8AB7-9483-42BB-9075-5242794E65D1}" dt="2023-10-02T09:34:05.333" v="8347" actId="22"/>
          <ac:spMkLst>
            <pc:docMk/>
            <pc:sldMk cId="1359178127" sldId="3551"/>
            <ac:spMk id="5" creationId="{2CAD29D1-A3DD-A740-E3C8-7BDA69C94DD3}"/>
          </ac:spMkLst>
        </pc:spChg>
        <pc:spChg chg="del">
          <ac:chgData name="GEGIA, Medea" userId="4bf8d474-d3cf-4aa9-b4ef-dc58381c3885" providerId="ADAL" clId="{69EC8AB7-9483-42BB-9075-5242794E65D1}" dt="2023-10-02T09:34:02.326" v="8345" actId="478"/>
          <ac:spMkLst>
            <pc:docMk/>
            <pc:sldMk cId="1359178127" sldId="3551"/>
            <ac:spMk id="8" creationId="{72AEBA77-CC5F-81B4-95F8-EFC53E4DD352}"/>
          </ac:spMkLst>
        </pc:spChg>
        <pc:spChg chg="add mod">
          <ac:chgData name="GEGIA, Medea" userId="4bf8d474-d3cf-4aa9-b4ef-dc58381c3885" providerId="ADAL" clId="{69EC8AB7-9483-42BB-9075-5242794E65D1}" dt="2023-10-02T09:34:11.849" v="8348"/>
          <ac:spMkLst>
            <pc:docMk/>
            <pc:sldMk cId="1359178127" sldId="3551"/>
            <ac:spMk id="9" creationId="{759AD198-2C15-60F4-E6BE-6B6B7BD88089}"/>
          </ac:spMkLst>
        </pc:spChg>
      </pc:sldChg>
      <pc:sldChg chg="del modTransition">
        <pc:chgData name="GEGIA, Medea" userId="4bf8d474-d3cf-4aa9-b4ef-dc58381c3885" providerId="ADAL" clId="{69EC8AB7-9483-42BB-9075-5242794E65D1}" dt="2023-10-02T08:45:53.097" v="6849" actId="2696"/>
        <pc:sldMkLst>
          <pc:docMk/>
          <pc:sldMk cId="1367091121" sldId="3551"/>
        </pc:sldMkLst>
      </pc:sldChg>
      <pc:sldChg chg="del modTransition">
        <pc:chgData name="GEGIA, Medea" userId="4bf8d474-d3cf-4aa9-b4ef-dc58381c3885" providerId="ADAL" clId="{69EC8AB7-9483-42BB-9075-5242794E65D1}" dt="2023-10-02T08:46:10.509" v="6851" actId="2696"/>
        <pc:sldMkLst>
          <pc:docMk/>
          <pc:sldMk cId="3244573189" sldId="3564"/>
        </pc:sldMkLst>
      </pc:sldChg>
      <pc:sldChg chg="add del">
        <pc:chgData name="GEGIA, Medea" userId="4bf8d474-d3cf-4aa9-b4ef-dc58381c3885" providerId="ADAL" clId="{69EC8AB7-9483-42BB-9075-5242794E65D1}" dt="2023-10-02T10:14:09.736" v="9761" actId="47"/>
        <pc:sldMkLst>
          <pc:docMk/>
          <pc:sldMk cId="3693380535" sldId="3564"/>
        </pc:sldMkLst>
      </pc:sldChg>
      <pc:sldChg chg="add del">
        <pc:chgData name="GEGIA, Medea" userId="4bf8d474-d3cf-4aa9-b4ef-dc58381c3885" providerId="ADAL" clId="{69EC8AB7-9483-42BB-9075-5242794E65D1}" dt="2023-10-02T10:14:09.736" v="9761" actId="47"/>
        <pc:sldMkLst>
          <pc:docMk/>
          <pc:sldMk cId="1428504992" sldId="3565"/>
        </pc:sldMkLst>
      </pc:sldChg>
      <pc:sldChg chg="del modTransition">
        <pc:chgData name="GEGIA, Medea" userId="4bf8d474-d3cf-4aa9-b4ef-dc58381c3885" providerId="ADAL" clId="{69EC8AB7-9483-42BB-9075-5242794E65D1}" dt="2023-10-02T08:45:53.097" v="6849" actId="2696"/>
        <pc:sldMkLst>
          <pc:docMk/>
          <pc:sldMk cId="2143769049" sldId="3565"/>
        </pc:sldMkLst>
      </pc:sldChg>
      <pc:sldChg chg="del modTransition">
        <pc:chgData name="GEGIA, Medea" userId="4bf8d474-d3cf-4aa9-b4ef-dc58381c3885" providerId="ADAL" clId="{69EC8AB7-9483-42BB-9075-5242794E65D1}" dt="2023-10-02T08:45:53.097" v="6849" actId="2696"/>
        <pc:sldMkLst>
          <pc:docMk/>
          <pc:sldMk cId="519029465" sldId="3566"/>
        </pc:sldMkLst>
      </pc:sldChg>
      <pc:sldChg chg="add del">
        <pc:chgData name="GEGIA, Medea" userId="4bf8d474-d3cf-4aa9-b4ef-dc58381c3885" providerId="ADAL" clId="{69EC8AB7-9483-42BB-9075-5242794E65D1}" dt="2023-10-02T10:14:09.736" v="9761" actId="47"/>
        <pc:sldMkLst>
          <pc:docMk/>
          <pc:sldMk cId="3293717890" sldId="3566"/>
        </pc:sldMkLst>
      </pc:sldChg>
      <pc:sldChg chg="del modTransition">
        <pc:chgData name="GEGIA, Medea" userId="4bf8d474-d3cf-4aa9-b4ef-dc58381c3885" providerId="ADAL" clId="{69EC8AB7-9483-42BB-9075-5242794E65D1}" dt="2023-10-02T08:45:53.097" v="6849" actId="2696"/>
        <pc:sldMkLst>
          <pc:docMk/>
          <pc:sldMk cId="2013176416" sldId="3567"/>
        </pc:sldMkLst>
      </pc:sldChg>
      <pc:sldChg chg="add del modTransition">
        <pc:chgData name="GEGIA, Medea" userId="4bf8d474-d3cf-4aa9-b4ef-dc58381c3885" providerId="ADAL" clId="{69EC8AB7-9483-42BB-9075-5242794E65D1}" dt="2023-10-02T10:14:09.736" v="9761" actId="47"/>
        <pc:sldMkLst>
          <pc:docMk/>
          <pc:sldMk cId="2554540964" sldId="3567"/>
        </pc:sldMkLst>
      </pc:sldChg>
      <pc:sldChg chg="del modTransition">
        <pc:chgData name="GEGIA, Medea" userId="4bf8d474-d3cf-4aa9-b4ef-dc58381c3885" providerId="ADAL" clId="{69EC8AB7-9483-42BB-9075-5242794E65D1}" dt="2023-10-02T08:45:53.097" v="6849" actId="2696"/>
        <pc:sldMkLst>
          <pc:docMk/>
          <pc:sldMk cId="272591726" sldId="3568"/>
        </pc:sldMkLst>
      </pc:sldChg>
      <pc:sldChg chg="add del">
        <pc:chgData name="GEGIA, Medea" userId="4bf8d474-d3cf-4aa9-b4ef-dc58381c3885" providerId="ADAL" clId="{69EC8AB7-9483-42BB-9075-5242794E65D1}" dt="2023-10-02T10:14:09.736" v="9761" actId="47"/>
        <pc:sldMkLst>
          <pc:docMk/>
          <pc:sldMk cId="3472228563" sldId="3568"/>
        </pc:sldMkLst>
      </pc:sldChg>
      <pc:sldChg chg="addSp delSp modSp mod ord modTransition">
        <pc:chgData name="GEGIA, Medea" userId="4bf8d474-d3cf-4aa9-b4ef-dc58381c3885" providerId="ADAL" clId="{69EC8AB7-9483-42BB-9075-5242794E65D1}" dt="2023-10-02T09:52:38.872" v="8358"/>
        <pc:sldMkLst>
          <pc:docMk/>
          <pc:sldMk cId="394077613" sldId="3570"/>
        </pc:sldMkLst>
        <pc:spChg chg="del">
          <ac:chgData name="GEGIA, Medea" userId="4bf8d474-d3cf-4aa9-b4ef-dc58381c3885" providerId="ADAL" clId="{69EC8AB7-9483-42BB-9075-5242794E65D1}" dt="2023-09-29T14:32:34.330" v="5601" actId="478"/>
          <ac:spMkLst>
            <pc:docMk/>
            <pc:sldMk cId="394077613" sldId="3570"/>
            <ac:spMk id="3" creationId="{26A0FB3F-BCD9-4510-2E26-58C62A2DE090}"/>
          </ac:spMkLst>
        </pc:spChg>
        <pc:spChg chg="del">
          <ac:chgData name="GEGIA, Medea" userId="4bf8d474-d3cf-4aa9-b4ef-dc58381c3885" providerId="ADAL" clId="{69EC8AB7-9483-42BB-9075-5242794E65D1}" dt="2023-09-29T14:31:30.406" v="5509" actId="478"/>
          <ac:spMkLst>
            <pc:docMk/>
            <pc:sldMk cId="394077613" sldId="3570"/>
            <ac:spMk id="5" creationId="{CA9FE7EE-AADB-03E4-8BFE-27D0D4AFD5F3}"/>
          </ac:spMkLst>
        </pc:spChg>
        <pc:spChg chg="mod">
          <ac:chgData name="GEGIA, Medea" userId="4bf8d474-d3cf-4aa9-b4ef-dc58381c3885" providerId="ADAL" clId="{69EC8AB7-9483-42BB-9075-5242794E65D1}" dt="2023-09-29T14:34:39.852" v="5680" actId="6549"/>
          <ac:spMkLst>
            <pc:docMk/>
            <pc:sldMk cId="394077613" sldId="3570"/>
            <ac:spMk id="7" creationId="{F38A9E4D-43EF-1F1A-5243-1DB11B5E71D6}"/>
          </ac:spMkLst>
        </pc:spChg>
        <pc:spChg chg="add mod">
          <ac:chgData name="GEGIA, Medea" userId="4bf8d474-d3cf-4aa9-b4ef-dc58381c3885" providerId="ADAL" clId="{69EC8AB7-9483-42BB-9075-5242794E65D1}" dt="2023-09-29T14:31:30.838" v="5510"/>
          <ac:spMkLst>
            <pc:docMk/>
            <pc:sldMk cId="394077613" sldId="3570"/>
            <ac:spMk id="8" creationId="{F8502A9C-85BD-A188-61F1-0C2EE1735839}"/>
          </ac:spMkLst>
        </pc:spChg>
        <pc:spChg chg="add mod">
          <ac:chgData name="GEGIA, Medea" userId="4bf8d474-d3cf-4aa9-b4ef-dc58381c3885" providerId="ADAL" clId="{69EC8AB7-9483-42BB-9075-5242794E65D1}" dt="2023-09-29T14:41:42.494" v="6064" actId="20577"/>
          <ac:spMkLst>
            <pc:docMk/>
            <pc:sldMk cId="394077613" sldId="3570"/>
            <ac:spMk id="10" creationId="{0F3B7ACA-2D22-ABB3-67DC-BE90E2CD4D6F}"/>
          </ac:spMkLst>
        </pc:spChg>
        <pc:graphicFrameChg chg="add mod modGraphic">
          <ac:chgData name="GEGIA, Medea" userId="4bf8d474-d3cf-4aa9-b4ef-dc58381c3885" providerId="ADAL" clId="{69EC8AB7-9483-42BB-9075-5242794E65D1}" dt="2023-09-29T14:40:11.476" v="5991" actId="113"/>
          <ac:graphicFrameMkLst>
            <pc:docMk/>
            <pc:sldMk cId="394077613" sldId="3570"/>
            <ac:graphicFrameMk id="9" creationId="{EBF887E3-5E73-9DF6-101F-5B5D719C517D}"/>
          </ac:graphicFrameMkLst>
        </pc:graphicFrameChg>
      </pc:sldChg>
      <pc:sldChg chg="del modTransition">
        <pc:chgData name="GEGIA, Medea" userId="4bf8d474-d3cf-4aa9-b4ef-dc58381c3885" providerId="ADAL" clId="{69EC8AB7-9483-42BB-9075-5242794E65D1}" dt="2023-10-02T08:45:53.097" v="6849" actId="2696"/>
        <pc:sldMkLst>
          <pc:docMk/>
          <pc:sldMk cId="2499428284" sldId="3571"/>
        </pc:sldMkLst>
      </pc:sldChg>
      <pc:sldChg chg="add del">
        <pc:chgData name="GEGIA, Medea" userId="4bf8d474-d3cf-4aa9-b4ef-dc58381c3885" providerId="ADAL" clId="{69EC8AB7-9483-42BB-9075-5242794E65D1}" dt="2023-10-02T10:14:09.736" v="9761" actId="47"/>
        <pc:sldMkLst>
          <pc:docMk/>
          <pc:sldMk cId="3653014621" sldId="3571"/>
        </pc:sldMkLst>
      </pc:sldChg>
      <pc:sldChg chg="del modTransition">
        <pc:chgData name="GEGIA, Medea" userId="4bf8d474-d3cf-4aa9-b4ef-dc58381c3885" providerId="ADAL" clId="{69EC8AB7-9483-42BB-9075-5242794E65D1}" dt="2023-10-02T08:46:10.509" v="6851" actId="2696"/>
        <pc:sldMkLst>
          <pc:docMk/>
          <pc:sldMk cId="461988403" sldId="3573"/>
        </pc:sldMkLst>
      </pc:sldChg>
      <pc:sldChg chg="add del">
        <pc:chgData name="GEGIA, Medea" userId="4bf8d474-d3cf-4aa9-b4ef-dc58381c3885" providerId="ADAL" clId="{69EC8AB7-9483-42BB-9075-5242794E65D1}" dt="2023-10-02T10:14:09.736" v="9761" actId="47"/>
        <pc:sldMkLst>
          <pc:docMk/>
          <pc:sldMk cId="2265564231" sldId="3573"/>
        </pc:sldMkLst>
      </pc:sldChg>
      <pc:sldChg chg="addSp delSp modSp mod modTransition">
        <pc:chgData name="GEGIA, Medea" userId="4bf8d474-d3cf-4aa9-b4ef-dc58381c3885" providerId="ADAL" clId="{69EC8AB7-9483-42BB-9075-5242794E65D1}" dt="2023-10-03T07:35:41.420" v="10692"/>
        <pc:sldMkLst>
          <pc:docMk/>
          <pc:sldMk cId="744009679" sldId="3574"/>
        </pc:sldMkLst>
        <pc:spChg chg="mod">
          <ac:chgData name="GEGIA, Medea" userId="4bf8d474-d3cf-4aa9-b4ef-dc58381c3885" providerId="ADAL" clId="{69EC8AB7-9483-42BB-9075-5242794E65D1}" dt="2023-10-02T09:34:32.833" v="8352" actId="13926"/>
          <ac:spMkLst>
            <pc:docMk/>
            <pc:sldMk cId="744009679" sldId="3574"/>
            <ac:spMk id="2" creationId="{D2CE25C5-E1FB-A7E9-DBB4-07722271E149}"/>
          </ac:spMkLst>
        </pc:spChg>
        <pc:spChg chg="mod">
          <ac:chgData name="GEGIA, Medea" userId="4bf8d474-d3cf-4aa9-b4ef-dc58381c3885" providerId="ADAL" clId="{69EC8AB7-9483-42BB-9075-5242794E65D1}" dt="2023-09-28T13:43:24.562" v="3604" actId="20577"/>
          <ac:spMkLst>
            <pc:docMk/>
            <pc:sldMk cId="744009679" sldId="3574"/>
            <ac:spMk id="3" creationId="{0ABA2AF0-7F17-5FF6-B666-6A52E19CF073}"/>
          </ac:spMkLst>
        </pc:spChg>
        <pc:spChg chg="add del">
          <ac:chgData name="GEGIA, Medea" userId="4bf8d474-d3cf-4aa9-b4ef-dc58381c3885" providerId="ADAL" clId="{69EC8AB7-9483-42BB-9075-5242794E65D1}" dt="2023-10-02T09:34:18.103" v="8349" actId="478"/>
          <ac:spMkLst>
            <pc:docMk/>
            <pc:sldMk cId="744009679" sldId="3574"/>
            <ac:spMk id="5" creationId="{CA9FE7EE-AADB-03E4-8BFE-27D0D4AFD5F3}"/>
          </ac:spMkLst>
        </pc:spChg>
        <pc:spChg chg="add mod">
          <ac:chgData name="GEGIA, Medea" userId="4bf8d474-d3cf-4aa9-b4ef-dc58381c3885" providerId="ADAL" clId="{69EC8AB7-9483-42BB-9075-5242794E65D1}" dt="2023-10-02T09:34:18.508" v="8350"/>
          <ac:spMkLst>
            <pc:docMk/>
            <pc:sldMk cId="744009679" sldId="3574"/>
            <ac:spMk id="8" creationId="{A277BD33-7247-77D9-6AD8-52F52C44A46B}"/>
          </ac:spMkLst>
        </pc:spChg>
        <pc:spChg chg="add del mod">
          <ac:chgData name="GEGIA, Medea" userId="4bf8d474-d3cf-4aa9-b4ef-dc58381c3885" providerId="ADAL" clId="{69EC8AB7-9483-42BB-9075-5242794E65D1}" dt="2023-09-26T14:39:07.201" v="2245"/>
          <ac:spMkLst>
            <pc:docMk/>
            <pc:sldMk cId="744009679" sldId="3574"/>
            <ac:spMk id="9" creationId="{92E80907-D462-2ADA-5773-704FC0465780}"/>
          </ac:spMkLst>
        </pc:spChg>
        <pc:graphicFrameChg chg="add del mod modGraphic">
          <ac:chgData name="GEGIA, Medea" userId="4bf8d474-d3cf-4aa9-b4ef-dc58381c3885" providerId="ADAL" clId="{69EC8AB7-9483-42BB-9075-5242794E65D1}" dt="2023-10-03T07:35:41.420" v="10692"/>
          <ac:graphicFrameMkLst>
            <pc:docMk/>
            <pc:sldMk cId="744009679" sldId="3574"/>
            <ac:graphicFrameMk id="7" creationId="{24FE0B95-EF0E-E6FA-6009-1C26CC19050D}"/>
          </ac:graphicFrameMkLst>
        </pc:graphicFrameChg>
        <pc:graphicFrameChg chg="add del modGraphic">
          <ac:chgData name="GEGIA, Medea" userId="4bf8d474-d3cf-4aa9-b4ef-dc58381c3885" providerId="ADAL" clId="{69EC8AB7-9483-42BB-9075-5242794E65D1}" dt="2023-09-28T13:33:24.689" v="3558" actId="478"/>
          <ac:graphicFrameMkLst>
            <pc:docMk/>
            <pc:sldMk cId="744009679" sldId="3574"/>
            <ac:graphicFrameMk id="8" creationId="{E29455BC-B03B-B885-A448-B77BC7EA5544}"/>
          </ac:graphicFrameMkLst>
        </pc:graphicFrameChg>
        <pc:graphicFrameChg chg="add del mod modGraphic">
          <ac:chgData name="GEGIA, Medea" userId="4bf8d474-d3cf-4aa9-b4ef-dc58381c3885" providerId="ADAL" clId="{69EC8AB7-9483-42BB-9075-5242794E65D1}" dt="2023-09-28T13:43:16.977" v="3598" actId="478"/>
          <ac:graphicFrameMkLst>
            <pc:docMk/>
            <pc:sldMk cId="744009679" sldId="3574"/>
            <ac:graphicFrameMk id="9" creationId="{58B362F4-2E0F-5BE6-40F5-91AC0FDDADAB}"/>
          </ac:graphicFrameMkLst>
        </pc:graphicFrameChg>
        <pc:graphicFrameChg chg="add del mod">
          <ac:chgData name="GEGIA, Medea" userId="4bf8d474-d3cf-4aa9-b4ef-dc58381c3885" providerId="ADAL" clId="{69EC8AB7-9483-42BB-9075-5242794E65D1}" dt="2023-09-28T13:42:44.673" v="3596" actId="478"/>
          <ac:graphicFrameMkLst>
            <pc:docMk/>
            <pc:sldMk cId="744009679" sldId="3574"/>
            <ac:graphicFrameMk id="12" creationId="{832471A9-2B1C-0AA1-A526-7E492252F9A4}"/>
          </ac:graphicFrameMkLst>
        </pc:graphicFrameChg>
        <pc:picChg chg="add del mod">
          <ac:chgData name="GEGIA, Medea" userId="4bf8d474-d3cf-4aa9-b4ef-dc58381c3885" providerId="ADAL" clId="{69EC8AB7-9483-42BB-9075-5242794E65D1}" dt="2023-09-26T14:39:12.738" v="2255"/>
          <ac:picMkLst>
            <pc:docMk/>
            <pc:sldMk cId="744009679" sldId="3574"/>
            <ac:picMk id="8" creationId="{72B27C3C-FD3C-A13D-29C1-F71261C67F09}"/>
          </ac:picMkLst>
        </pc:picChg>
        <pc:picChg chg="add del mod">
          <ac:chgData name="GEGIA, Medea" userId="4bf8d474-d3cf-4aa9-b4ef-dc58381c3885" providerId="ADAL" clId="{69EC8AB7-9483-42BB-9075-5242794E65D1}" dt="2023-09-26T14:39:06.615" v="2244" actId="22"/>
          <ac:picMkLst>
            <pc:docMk/>
            <pc:sldMk cId="744009679" sldId="3574"/>
            <ac:picMk id="11" creationId="{83EA5C3F-8125-0FD6-9492-A2C5477983DE}"/>
          </ac:picMkLst>
        </pc:picChg>
      </pc:sldChg>
      <pc:sldChg chg="addSp delSp modSp mod modTransition">
        <pc:chgData name="GEGIA, Medea" userId="4bf8d474-d3cf-4aa9-b4ef-dc58381c3885" providerId="ADAL" clId="{69EC8AB7-9483-42BB-9075-5242794E65D1}" dt="2023-09-28T13:26:28.485" v="3556" actId="14100"/>
        <pc:sldMkLst>
          <pc:docMk/>
          <pc:sldMk cId="2955078806" sldId="3575"/>
        </pc:sldMkLst>
        <pc:spChg chg="mod">
          <ac:chgData name="GEGIA, Medea" userId="4bf8d474-d3cf-4aa9-b4ef-dc58381c3885" providerId="ADAL" clId="{69EC8AB7-9483-42BB-9075-5242794E65D1}" dt="2023-09-28T13:26:04.974" v="3554" actId="14100"/>
          <ac:spMkLst>
            <pc:docMk/>
            <pc:sldMk cId="2955078806" sldId="3575"/>
            <ac:spMk id="3" creationId="{0ABA2AF0-7F17-5FF6-B666-6A52E19CF073}"/>
          </ac:spMkLst>
        </pc:spChg>
        <pc:spChg chg="del">
          <ac:chgData name="GEGIA, Medea" userId="4bf8d474-d3cf-4aa9-b4ef-dc58381c3885" providerId="ADAL" clId="{69EC8AB7-9483-42BB-9075-5242794E65D1}" dt="2023-09-28T13:25:22.606" v="3548" actId="478"/>
          <ac:spMkLst>
            <pc:docMk/>
            <pc:sldMk cId="2955078806" sldId="3575"/>
            <ac:spMk id="5" creationId="{CA9FE7EE-AADB-03E4-8BFE-27D0D4AFD5F3}"/>
          </ac:spMkLst>
        </pc:spChg>
        <pc:spChg chg="add mod">
          <ac:chgData name="GEGIA, Medea" userId="4bf8d474-d3cf-4aa9-b4ef-dc58381c3885" providerId="ADAL" clId="{69EC8AB7-9483-42BB-9075-5242794E65D1}" dt="2023-09-28T13:25:23.073" v="3549"/>
          <ac:spMkLst>
            <pc:docMk/>
            <pc:sldMk cId="2955078806" sldId="3575"/>
            <ac:spMk id="8" creationId="{33DA25CF-9F39-012B-5579-15CCDE191F69}"/>
          </ac:spMkLst>
        </pc:spChg>
        <pc:picChg chg="del">
          <ac:chgData name="GEGIA, Medea" userId="4bf8d474-d3cf-4aa9-b4ef-dc58381c3885" providerId="ADAL" clId="{69EC8AB7-9483-42BB-9075-5242794E65D1}" dt="2023-09-28T13:25:29.687" v="3550" actId="478"/>
          <ac:picMkLst>
            <pc:docMk/>
            <pc:sldMk cId="2955078806" sldId="3575"/>
            <ac:picMk id="4" creationId="{F5728174-6872-67F6-FE7C-BB0D0C144D7A}"/>
          </ac:picMkLst>
        </pc:picChg>
        <pc:picChg chg="add mod">
          <ac:chgData name="GEGIA, Medea" userId="4bf8d474-d3cf-4aa9-b4ef-dc58381c3885" providerId="ADAL" clId="{69EC8AB7-9483-42BB-9075-5242794E65D1}" dt="2023-09-28T13:26:28.485" v="3556" actId="14100"/>
          <ac:picMkLst>
            <pc:docMk/>
            <pc:sldMk cId="2955078806" sldId="3575"/>
            <ac:picMk id="10" creationId="{39868B11-C99A-BDB7-594C-38F2FBD8E8B8}"/>
          </ac:picMkLst>
        </pc:picChg>
      </pc:sldChg>
      <pc:sldChg chg="modSp del mod modTransition">
        <pc:chgData name="GEGIA, Medea" userId="4bf8d474-d3cf-4aa9-b4ef-dc58381c3885" providerId="ADAL" clId="{69EC8AB7-9483-42BB-9075-5242794E65D1}" dt="2023-10-02T12:33:28.283" v="10548" actId="47"/>
        <pc:sldMkLst>
          <pc:docMk/>
          <pc:sldMk cId="2115149632" sldId="3577"/>
        </pc:sldMkLst>
        <pc:spChg chg="mod">
          <ac:chgData name="GEGIA, Medea" userId="4bf8d474-d3cf-4aa9-b4ef-dc58381c3885" providerId="ADAL" clId="{69EC8AB7-9483-42BB-9075-5242794E65D1}" dt="2023-09-25T09:16:27.029" v="970" actId="13926"/>
          <ac:spMkLst>
            <pc:docMk/>
            <pc:sldMk cId="2115149632" sldId="3577"/>
            <ac:spMk id="2" creationId="{D2CE25C5-E1FB-A7E9-DBB4-07722271E149}"/>
          </ac:spMkLst>
        </pc:spChg>
      </pc:sldChg>
      <pc:sldChg chg="addSp delSp modSp mod modTransition">
        <pc:chgData name="GEGIA, Medea" userId="4bf8d474-d3cf-4aa9-b4ef-dc58381c3885" providerId="ADAL" clId="{69EC8AB7-9483-42BB-9075-5242794E65D1}" dt="2023-10-02T12:33:21.532" v="10546" actId="207"/>
        <pc:sldMkLst>
          <pc:docMk/>
          <pc:sldMk cId="1586390523" sldId="3578"/>
        </pc:sldMkLst>
        <pc:spChg chg="mod">
          <ac:chgData name="GEGIA, Medea" userId="4bf8d474-d3cf-4aa9-b4ef-dc58381c3885" providerId="ADAL" clId="{69EC8AB7-9483-42BB-9075-5242794E65D1}" dt="2023-10-02T12:22:33.524" v="10256" actId="27636"/>
          <ac:spMkLst>
            <pc:docMk/>
            <pc:sldMk cId="1586390523" sldId="3578"/>
            <ac:spMk id="2" creationId="{D2CE25C5-E1FB-A7E9-DBB4-07722271E149}"/>
          </ac:spMkLst>
        </pc:spChg>
        <pc:spChg chg="mod">
          <ac:chgData name="GEGIA, Medea" userId="4bf8d474-d3cf-4aa9-b4ef-dc58381c3885" providerId="ADAL" clId="{69EC8AB7-9483-42BB-9075-5242794E65D1}" dt="2023-10-02T12:17:01.262" v="10086" actId="6549"/>
          <ac:spMkLst>
            <pc:docMk/>
            <pc:sldMk cId="1586390523" sldId="3578"/>
            <ac:spMk id="4" creationId="{038F24E1-82A7-61B9-9E97-673399390AA9}"/>
          </ac:spMkLst>
        </pc:spChg>
        <pc:spChg chg="add mod">
          <ac:chgData name="GEGIA, Medea" userId="4bf8d474-d3cf-4aa9-b4ef-dc58381c3885" providerId="ADAL" clId="{69EC8AB7-9483-42BB-9075-5242794E65D1}" dt="2023-10-02T12:33:21.532" v="10546" actId="207"/>
          <ac:spMkLst>
            <pc:docMk/>
            <pc:sldMk cId="1586390523" sldId="3578"/>
            <ac:spMk id="6" creationId="{A2903B8F-B00D-0C6A-9326-2CCFED194FD5}"/>
          </ac:spMkLst>
        </pc:spChg>
        <pc:spChg chg="del mod">
          <ac:chgData name="GEGIA, Medea" userId="4bf8d474-d3cf-4aa9-b4ef-dc58381c3885" providerId="ADAL" clId="{69EC8AB7-9483-42BB-9075-5242794E65D1}" dt="2023-10-02T12:20:46.067" v="10197" actId="478"/>
          <ac:spMkLst>
            <pc:docMk/>
            <pc:sldMk cId="1586390523" sldId="3578"/>
            <ac:spMk id="7" creationId="{A56412A5-3F80-3E22-3DD8-7BA254FC3707}"/>
          </ac:spMkLst>
        </pc:spChg>
      </pc:sldChg>
      <pc:sldChg chg="modSp del mod modTransition">
        <pc:chgData name="GEGIA, Medea" userId="4bf8d474-d3cf-4aa9-b4ef-dc58381c3885" providerId="ADAL" clId="{69EC8AB7-9483-42BB-9075-5242794E65D1}" dt="2023-10-02T12:33:27.147" v="10547" actId="47"/>
        <pc:sldMkLst>
          <pc:docMk/>
          <pc:sldMk cId="596225451" sldId="3579"/>
        </pc:sldMkLst>
        <pc:spChg chg="mod">
          <ac:chgData name="GEGIA, Medea" userId="4bf8d474-d3cf-4aa9-b4ef-dc58381c3885" providerId="ADAL" clId="{69EC8AB7-9483-42BB-9075-5242794E65D1}" dt="2023-09-25T09:16:22.556" v="969" actId="13926"/>
          <ac:spMkLst>
            <pc:docMk/>
            <pc:sldMk cId="596225451" sldId="3579"/>
            <ac:spMk id="2" creationId="{D2CE25C5-E1FB-A7E9-DBB4-07722271E149}"/>
          </ac:spMkLst>
        </pc:spChg>
      </pc:sldChg>
      <pc:sldChg chg="add del">
        <pc:chgData name="GEGIA, Medea" userId="4bf8d474-d3cf-4aa9-b4ef-dc58381c3885" providerId="ADAL" clId="{69EC8AB7-9483-42BB-9075-5242794E65D1}" dt="2023-09-25T09:15:54.440" v="966" actId="47"/>
        <pc:sldMkLst>
          <pc:docMk/>
          <pc:sldMk cId="2952236503" sldId="3580"/>
        </pc:sldMkLst>
      </pc:sldChg>
      <pc:sldChg chg="addSp modSp add mod modTransition">
        <pc:chgData name="GEGIA, Medea" userId="4bf8d474-d3cf-4aa9-b4ef-dc58381c3885" providerId="ADAL" clId="{69EC8AB7-9483-42BB-9075-5242794E65D1}" dt="2023-09-26T15:10:15.430" v="2698"/>
        <pc:sldMkLst>
          <pc:docMk/>
          <pc:sldMk cId="356439257" sldId="3581"/>
        </pc:sldMkLst>
        <pc:spChg chg="mod">
          <ac:chgData name="GEGIA, Medea" userId="4bf8d474-d3cf-4aa9-b4ef-dc58381c3885" providerId="ADAL" clId="{69EC8AB7-9483-42BB-9075-5242794E65D1}" dt="2023-09-25T13:17:53.415" v="1918" actId="1036"/>
          <ac:spMkLst>
            <pc:docMk/>
            <pc:sldMk cId="356439257" sldId="3581"/>
            <ac:spMk id="2" creationId="{4C1C8F84-3A8A-1C42-0873-B5022972D01B}"/>
          </ac:spMkLst>
        </pc:spChg>
        <pc:spChg chg="mod">
          <ac:chgData name="GEGIA, Medea" userId="4bf8d474-d3cf-4aa9-b4ef-dc58381c3885" providerId="ADAL" clId="{69EC8AB7-9483-42BB-9075-5242794E65D1}" dt="2023-09-25T13:16:38.678" v="1889" actId="313"/>
          <ac:spMkLst>
            <pc:docMk/>
            <pc:sldMk cId="356439257" sldId="3581"/>
            <ac:spMk id="4" creationId="{EDA81ED8-412C-6ABC-BC58-9C7C0E3CD8E7}"/>
          </ac:spMkLst>
        </pc:spChg>
        <pc:spChg chg="add mod">
          <ac:chgData name="GEGIA, Medea" userId="4bf8d474-d3cf-4aa9-b4ef-dc58381c3885" providerId="ADAL" clId="{69EC8AB7-9483-42BB-9075-5242794E65D1}" dt="2023-09-25T13:17:30.908" v="1901" actId="20577"/>
          <ac:spMkLst>
            <pc:docMk/>
            <pc:sldMk cId="356439257" sldId="3581"/>
            <ac:spMk id="5" creationId="{2B70998E-67B2-9B6D-4F2C-B51649B37006}"/>
          </ac:spMkLst>
        </pc:spChg>
        <pc:spChg chg="mod">
          <ac:chgData name="GEGIA, Medea" userId="4bf8d474-d3cf-4aa9-b4ef-dc58381c3885" providerId="ADAL" clId="{69EC8AB7-9483-42BB-9075-5242794E65D1}" dt="2023-09-25T13:17:48.850" v="1910" actId="1036"/>
          <ac:spMkLst>
            <pc:docMk/>
            <pc:sldMk cId="356439257" sldId="3581"/>
            <ac:spMk id="6" creationId="{2F20F9CC-F09D-722D-8E69-39497E30573F}"/>
          </ac:spMkLst>
        </pc:spChg>
        <pc:spChg chg="mod">
          <ac:chgData name="GEGIA, Medea" userId="4bf8d474-d3cf-4aa9-b4ef-dc58381c3885" providerId="ADAL" clId="{69EC8AB7-9483-42BB-9075-5242794E65D1}" dt="2023-09-25T13:17:48.850" v="1910" actId="1036"/>
          <ac:spMkLst>
            <pc:docMk/>
            <pc:sldMk cId="356439257" sldId="3581"/>
            <ac:spMk id="7" creationId="{062B6E27-4E1B-5FD9-C73F-FD002E98EAFE}"/>
          </ac:spMkLst>
        </pc:spChg>
      </pc:sldChg>
      <pc:sldChg chg="add del ord modTransition">
        <pc:chgData name="GEGIA, Medea" userId="4bf8d474-d3cf-4aa9-b4ef-dc58381c3885" providerId="ADAL" clId="{69EC8AB7-9483-42BB-9075-5242794E65D1}" dt="2023-10-03T07:38:34.186" v="10695" actId="47"/>
        <pc:sldMkLst>
          <pc:docMk/>
          <pc:sldMk cId="3188821538" sldId="3582"/>
        </pc:sldMkLst>
      </pc:sldChg>
      <pc:sldChg chg="add del">
        <pc:chgData name="GEGIA, Medea" userId="4bf8d474-d3cf-4aa9-b4ef-dc58381c3885" providerId="ADAL" clId="{69EC8AB7-9483-42BB-9075-5242794E65D1}" dt="2023-09-25T13:18:14.078" v="1922" actId="47"/>
        <pc:sldMkLst>
          <pc:docMk/>
          <pc:sldMk cId="787701716" sldId="3583"/>
        </pc:sldMkLst>
      </pc:sldChg>
      <pc:sldChg chg="addSp delSp modSp add mod modTransition">
        <pc:chgData name="GEGIA, Medea" userId="4bf8d474-d3cf-4aa9-b4ef-dc58381c3885" providerId="ADAL" clId="{69EC8AB7-9483-42BB-9075-5242794E65D1}" dt="2023-09-26T15:09:42.576" v="2687"/>
        <pc:sldMkLst>
          <pc:docMk/>
          <pc:sldMk cId="963097705" sldId="3584"/>
        </pc:sldMkLst>
        <pc:spChg chg="mod">
          <ac:chgData name="GEGIA, Medea" userId="4bf8d474-d3cf-4aa9-b4ef-dc58381c3885" providerId="ADAL" clId="{69EC8AB7-9483-42BB-9075-5242794E65D1}" dt="2023-09-25T09:27:55.891" v="1294" actId="1035"/>
          <ac:spMkLst>
            <pc:docMk/>
            <pc:sldMk cId="963097705" sldId="3584"/>
            <ac:spMk id="2" creationId="{4C1C8F84-3A8A-1C42-0873-B5022972D01B}"/>
          </ac:spMkLst>
        </pc:spChg>
        <pc:spChg chg="mod">
          <ac:chgData name="GEGIA, Medea" userId="4bf8d474-d3cf-4aa9-b4ef-dc58381c3885" providerId="ADAL" clId="{69EC8AB7-9483-42BB-9075-5242794E65D1}" dt="2023-09-25T09:27:23.370" v="1271" actId="1035"/>
          <ac:spMkLst>
            <pc:docMk/>
            <pc:sldMk cId="963097705" sldId="3584"/>
            <ac:spMk id="4" creationId="{EDA81ED8-412C-6ABC-BC58-9C7C0E3CD8E7}"/>
          </ac:spMkLst>
        </pc:spChg>
        <pc:spChg chg="add del mod">
          <ac:chgData name="GEGIA, Medea" userId="4bf8d474-d3cf-4aa9-b4ef-dc58381c3885" providerId="ADAL" clId="{69EC8AB7-9483-42BB-9075-5242794E65D1}" dt="2023-09-25T09:27:07.618" v="1246" actId="478"/>
          <ac:spMkLst>
            <pc:docMk/>
            <pc:sldMk cId="963097705" sldId="3584"/>
            <ac:spMk id="5" creationId="{B78AF4E2-2475-85EB-35FD-5D7CD2F10F63}"/>
          </ac:spMkLst>
        </pc:spChg>
        <pc:spChg chg="mod">
          <ac:chgData name="GEGIA, Medea" userId="4bf8d474-d3cf-4aa9-b4ef-dc58381c3885" providerId="ADAL" clId="{69EC8AB7-9483-42BB-9075-5242794E65D1}" dt="2023-09-25T09:28:01.666" v="1307" actId="1036"/>
          <ac:spMkLst>
            <pc:docMk/>
            <pc:sldMk cId="963097705" sldId="3584"/>
            <ac:spMk id="6" creationId="{2F20F9CC-F09D-722D-8E69-39497E30573F}"/>
          </ac:spMkLst>
        </pc:spChg>
        <pc:spChg chg="mod">
          <ac:chgData name="GEGIA, Medea" userId="4bf8d474-d3cf-4aa9-b4ef-dc58381c3885" providerId="ADAL" clId="{69EC8AB7-9483-42BB-9075-5242794E65D1}" dt="2023-09-25T09:28:01.666" v="1307" actId="1036"/>
          <ac:spMkLst>
            <pc:docMk/>
            <pc:sldMk cId="963097705" sldId="3584"/>
            <ac:spMk id="7" creationId="{062B6E27-4E1B-5FD9-C73F-FD002E98EAFE}"/>
          </ac:spMkLst>
        </pc:spChg>
      </pc:sldChg>
      <pc:sldChg chg="addSp delSp modSp add mod modTransition">
        <pc:chgData name="GEGIA, Medea" userId="4bf8d474-d3cf-4aa9-b4ef-dc58381c3885" providerId="ADAL" clId="{69EC8AB7-9483-42BB-9075-5242794E65D1}" dt="2023-10-02T09:52:23.666" v="8353"/>
        <pc:sldMkLst>
          <pc:docMk/>
          <pc:sldMk cId="1615005636" sldId="3585"/>
        </pc:sldMkLst>
        <pc:spChg chg="mod">
          <ac:chgData name="GEGIA, Medea" userId="4bf8d474-d3cf-4aa9-b4ef-dc58381c3885" providerId="ADAL" clId="{69EC8AB7-9483-42BB-9075-5242794E65D1}" dt="2023-09-25T10:00:47.920" v="1436" actId="20577"/>
          <ac:spMkLst>
            <pc:docMk/>
            <pc:sldMk cId="1615005636" sldId="3585"/>
            <ac:spMk id="2" creationId="{4C1C8F84-3A8A-1C42-0873-B5022972D01B}"/>
          </ac:spMkLst>
        </pc:spChg>
        <pc:spChg chg="mod">
          <ac:chgData name="GEGIA, Medea" userId="4bf8d474-d3cf-4aa9-b4ef-dc58381c3885" providerId="ADAL" clId="{69EC8AB7-9483-42BB-9075-5242794E65D1}" dt="2023-09-25T10:00:51.173" v="1437" actId="313"/>
          <ac:spMkLst>
            <pc:docMk/>
            <pc:sldMk cId="1615005636" sldId="3585"/>
            <ac:spMk id="4" creationId="{EDA81ED8-412C-6ABC-BC58-9C7C0E3CD8E7}"/>
          </ac:spMkLst>
        </pc:spChg>
        <pc:spChg chg="add del mod">
          <ac:chgData name="GEGIA, Medea" userId="4bf8d474-d3cf-4aa9-b4ef-dc58381c3885" providerId="ADAL" clId="{69EC8AB7-9483-42BB-9075-5242794E65D1}" dt="2023-09-26T14:44:41.683" v="2274"/>
          <ac:spMkLst>
            <pc:docMk/>
            <pc:sldMk cId="1615005636" sldId="3585"/>
            <ac:spMk id="5" creationId="{B7D9E94D-CE16-128F-D3CC-01E46DBE48CB}"/>
          </ac:spMkLst>
        </pc:spChg>
        <pc:spChg chg="del">
          <ac:chgData name="GEGIA, Medea" userId="4bf8d474-d3cf-4aa9-b4ef-dc58381c3885" providerId="ADAL" clId="{69EC8AB7-9483-42BB-9075-5242794E65D1}" dt="2023-09-25T10:01:34.977" v="1438" actId="478"/>
          <ac:spMkLst>
            <pc:docMk/>
            <pc:sldMk cId="1615005636" sldId="3585"/>
            <ac:spMk id="6" creationId="{2F20F9CC-F09D-722D-8E69-39497E30573F}"/>
          </ac:spMkLst>
        </pc:spChg>
        <pc:spChg chg="del">
          <ac:chgData name="GEGIA, Medea" userId="4bf8d474-d3cf-4aa9-b4ef-dc58381c3885" providerId="ADAL" clId="{69EC8AB7-9483-42BB-9075-5242794E65D1}" dt="2023-09-25T10:01:36.714" v="1439" actId="478"/>
          <ac:spMkLst>
            <pc:docMk/>
            <pc:sldMk cId="1615005636" sldId="3585"/>
            <ac:spMk id="7" creationId="{062B6E27-4E1B-5FD9-C73F-FD002E98EAFE}"/>
          </ac:spMkLst>
        </pc:spChg>
        <pc:spChg chg="add del">
          <ac:chgData name="GEGIA, Medea" userId="4bf8d474-d3cf-4aa9-b4ef-dc58381c3885" providerId="ADAL" clId="{69EC8AB7-9483-42BB-9075-5242794E65D1}" dt="2023-09-26T14:44:49.673" v="2275" actId="478"/>
          <ac:spMkLst>
            <pc:docMk/>
            <pc:sldMk cId="1615005636" sldId="3585"/>
            <ac:spMk id="9" creationId="{72F33B87-C2CC-8C38-2160-3030ECD5C676}"/>
          </ac:spMkLst>
        </pc:spChg>
      </pc:sldChg>
      <pc:sldChg chg="add del">
        <pc:chgData name="GEGIA, Medea" userId="4bf8d474-d3cf-4aa9-b4ef-dc58381c3885" providerId="ADAL" clId="{69EC8AB7-9483-42BB-9075-5242794E65D1}" dt="2023-09-25T09:14:33.874" v="964" actId="47"/>
        <pc:sldMkLst>
          <pc:docMk/>
          <pc:sldMk cId="2733417329" sldId="3585"/>
        </pc:sldMkLst>
      </pc:sldChg>
      <pc:sldChg chg="add del">
        <pc:chgData name="GEGIA, Medea" userId="4bf8d474-d3cf-4aa9-b4ef-dc58381c3885" providerId="ADAL" clId="{69EC8AB7-9483-42BB-9075-5242794E65D1}" dt="2023-09-25T09:14:32.425" v="963" actId="47"/>
        <pc:sldMkLst>
          <pc:docMk/>
          <pc:sldMk cId="367725905" sldId="3586"/>
        </pc:sldMkLst>
      </pc:sldChg>
      <pc:sldChg chg="addSp delSp modSp add mod modTransition">
        <pc:chgData name="GEGIA, Medea" userId="4bf8d474-d3cf-4aa9-b4ef-dc58381c3885" providerId="ADAL" clId="{69EC8AB7-9483-42BB-9075-5242794E65D1}" dt="2023-09-26T15:10:12.054" v="2696"/>
        <pc:sldMkLst>
          <pc:docMk/>
          <pc:sldMk cId="3923440409" sldId="3586"/>
        </pc:sldMkLst>
        <pc:spChg chg="del">
          <ac:chgData name="GEGIA, Medea" userId="4bf8d474-d3cf-4aa9-b4ef-dc58381c3885" providerId="ADAL" clId="{69EC8AB7-9483-42BB-9075-5242794E65D1}" dt="2023-09-25T13:23:59.259" v="2111" actId="478"/>
          <ac:spMkLst>
            <pc:docMk/>
            <pc:sldMk cId="3923440409" sldId="3586"/>
            <ac:spMk id="2" creationId="{4C1C8F84-3A8A-1C42-0873-B5022972D01B}"/>
          </ac:spMkLst>
        </pc:spChg>
        <pc:spChg chg="del">
          <ac:chgData name="GEGIA, Medea" userId="4bf8d474-d3cf-4aa9-b4ef-dc58381c3885" providerId="ADAL" clId="{69EC8AB7-9483-42BB-9075-5242794E65D1}" dt="2023-09-25T13:24:26.033" v="2115" actId="478"/>
          <ac:spMkLst>
            <pc:docMk/>
            <pc:sldMk cId="3923440409" sldId="3586"/>
            <ac:spMk id="3" creationId="{F5DF9AD1-FD26-B6D0-7BD1-AD0DAE80EBA0}"/>
          </ac:spMkLst>
        </pc:spChg>
        <pc:spChg chg="del mod">
          <ac:chgData name="GEGIA, Medea" userId="4bf8d474-d3cf-4aa9-b4ef-dc58381c3885" providerId="ADAL" clId="{69EC8AB7-9483-42BB-9075-5242794E65D1}" dt="2023-09-25T13:23:56.801" v="2108" actId="478"/>
          <ac:spMkLst>
            <pc:docMk/>
            <pc:sldMk cId="3923440409" sldId="3586"/>
            <ac:spMk id="6" creationId="{2F20F9CC-F09D-722D-8E69-39497E30573F}"/>
          </ac:spMkLst>
        </pc:spChg>
        <pc:spChg chg="del mod">
          <ac:chgData name="GEGIA, Medea" userId="4bf8d474-d3cf-4aa9-b4ef-dc58381c3885" providerId="ADAL" clId="{69EC8AB7-9483-42BB-9075-5242794E65D1}" dt="2023-09-25T13:23:56.805" v="2110"/>
          <ac:spMkLst>
            <pc:docMk/>
            <pc:sldMk cId="3923440409" sldId="3586"/>
            <ac:spMk id="7" creationId="{062B6E27-4E1B-5FD9-C73F-FD002E98EAFE}"/>
          </ac:spMkLst>
        </pc:spChg>
        <pc:graphicFrameChg chg="add mod">
          <ac:chgData name="GEGIA, Medea" userId="4bf8d474-d3cf-4aa9-b4ef-dc58381c3885" providerId="ADAL" clId="{69EC8AB7-9483-42BB-9075-5242794E65D1}" dt="2023-09-25T13:31:23.466" v="2216" actId="12269"/>
          <ac:graphicFrameMkLst>
            <pc:docMk/>
            <pc:sldMk cId="3923440409" sldId="3586"/>
            <ac:graphicFrameMk id="5" creationId="{C59926A0-CFB6-C952-BFE0-0E6293844CF2}"/>
          </ac:graphicFrameMkLst>
        </pc:graphicFrameChg>
      </pc:sldChg>
      <pc:sldChg chg="delSp modSp add del mod ord">
        <pc:chgData name="GEGIA, Medea" userId="4bf8d474-d3cf-4aa9-b4ef-dc58381c3885" providerId="ADAL" clId="{69EC8AB7-9483-42BB-9075-5242794E65D1}" dt="2023-09-25T13:18:04.765" v="1919" actId="47"/>
        <pc:sldMkLst>
          <pc:docMk/>
          <pc:sldMk cId="4220931350" sldId="3586"/>
        </pc:sldMkLst>
        <pc:spChg chg="mod">
          <ac:chgData name="GEGIA, Medea" userId="4bf8d474-d3cf-4aa9-b4ef-dc58381c3885" providerId="ADAL" clId="{69EC8AB7-9483-42BB-9075-5242794E65D1}" dt="2023-09-25T13:10:17.636" v="1570" actId="20577"/>
          <ac:spMkLst>
            <pc:docMk/>
            <pc:sldMk cId="4220931350" sldId="3586"/>
            <ac:spMk id="2" creationId="{4C1C8F84-3A8A-1C42-0873-B5022972D01B}"/>
          </ac:spMkLst>
        </pc:spChg>
        <pc:spChg chg="mod">
          <ac:chgData name="GEGIA, Medea" userId="4bf8d474-d3cf-4aa9-b4ef-dc58381c3885" providerId="ADAL" clId="{69EC8AB7-9483-42BB-9075-5242794E65D1}" dt="2023-09-25T13:09:46.544" v="1555" actId="20577"/>
          <ac:spMkLst>
            <pc:docMk/>
            <pc:sldMk cId="4220931350" sldId="3586"/>
            <ac:spMk id="4" creationId="{EDA81ED8-412C-6ABC-BC58-9C7C0E3CD8E7}"/>
          </ac:spMkLst>
        </pc:spChg>
        <pc:spChg chg="del">
          <ac:chgData name="GEGIA, Medea" userId="4bf8d474-d3cf-4aa9-b4ef-dc58381c3885" providerId="ADAL" clId="{69EC8AB7-9483-42BB-9075-5242794E65D1}" dt="2023-09-25T13:10:25.409" v="1572" actId="478"/>
          <ac:spMkLst>
            <pc:docMk/>
            <pc:sldMk cId="4220931350" sldId="3586"/>
            <ac:spMk id="6" creationId="{2F20F9CC-F09D-722D-8E69-39497E30573F}"/>
          </ac:spMkLst>
        </pc:spChg>
        <pc:spChg chg="del">
          <ac:chgData name="GEGIA, Medea" userId="4bf8d474-d3cf-4aa9-b4ef-dc58381c3885" providerId="ADAL" clId="{69EC8AB7-9483-42BB-9075-5242794E65D1}" dt="2023-09-25T13:10:24.026" v="1571" actId="478"/>
          <ac:spMkLst>
            <pc:docMk/>
            <pc:sldMk cId="4220931350" sldId="3586"/>
            <ac:spMk id="7" creationId="{062B6E27-4E1B-5FD9-C73F-FD002E98EAFE}"/>
          </ac:spMkLst>
        </pc:spChg>
      </pc:sldChg>
      <pc:sldChg chg="addSp delSp modSp add del mod">
        <pc:chgData name="GEGIA, Medea" userId="4bf8d474-d3cf-4aa9-b4ef-dc58381c3885" providerId="ADAL" clId="{69EC8AB7-9483-42BB-9075-5242794E65D1}" dt="2023-10-02T09:34:24.922" v="8351" actId="47"/>
        <pc:sldMkLst>
          <pc:docMk/>
          <pc:sldMk cId="664811794" sldId="3587"/>
        </pc:sldMkLst>
        <pc:spChg chg="mod">
          <ac:chgData name="GEGIA, Medea" userId="4bf8d474-d3cf-4aa9-b4ef-dc58381c3885" providerId="ADAL" clId="{69EC8AB7-9483-42BB-9075-5242794E65D1}" dt="2023-09-26T14:39:34.359" v="2258" actId="13926"/>
          <ac:spMkLst>
            <pc:docMk/>
            <pc:sldMk cId="664811794" sldId="3587"/>
            <ac:spMk id="2" creationId="{D2CE25C5-E1FB-A7E9-DBB4-07722271E149}"/>
          </ac:spMkLst>
        </pc:spChg>
        <pc:spChg chg="mod">
          <ac:chgData name="GEGIA, Medea" userId="4bf8d474-d3cf-4aa9-b4ef-dc58381c3885" providerId="ADAL" clId="{69EC8AB7-9483-42BB-9075-5242794E65D1}" dt="2023-09-26T14:39:59.970" v="2268" actId="20577"/>
          <ac:spMkLst>
            <pc:docMk/>
            <pc:sldMk cId="664811794" sldId="3587"/>
            <ac:spMk id="3" creationId="{0ABA2AF0-7F17-5FF6-B666-6A52E19CF073}"/>
          </ac:spMkLst>
        </pc:spChg>
        <pc:spChg chg="del">
          <ac:chgData name="GEGIA, Medea" userId="4bf8d474-d3cf-4aa9-b4ef-dc58381c3885" providerId="ADAL" clId="{69EC8AB7-9483-42BB-9075-5242794E65D1}" dt="2023-09-26T14:39:50.053" v="2259" actId="478"/>
          <ac:spMkLst>
            <pc:docMk/>
            <pc:sldMk cId="664811794" sldId="3587"/>
            <ac:spMk id="5" creationId="{CA9FE7EE-AADB-03E4-8BFE-27D0D4AFD5F3}"/>
          </ac:spMkLst>
        </pc:spChg>
        <pc:spChg chg="add mod">
          <ac:chgData name="GEGIA, Medea" userId="4bf8d474-d3cf-4aa9-b4ef-dc58381c3885" providerId="ADAL" clId="{69EC8AB7-9483-42BB-9075-5242794E65D1}" dt="2023-09-26T14:39:50.643" v="2260"/>
          <ac:spMkLst>
            <pc:docMk/>
            <pc:sldMk cId="664811794" sldId="3587"/>
            <ac:spMk id="8" creationId="{7133CFEF-D94F-7952-15AF-2341E441EB9E}"/>
          </ac:spMkLst>
        </pc:spChg>
        <pc:graphicFrameChg chg="mod">
          <ac:chgData name="GEGIA, Medea" userId="4bf8d474-d3cf-4aa9-b4ef-dc58381c3885" providerId="ADAL" clId="{69EC8AB7-9483-42BB-9075-5242794E65D1}" dt="2023-10-02T09:20:45.591" v="7805" actId="20577"/>
          <ac:graphicFrameMkLst>
            <pc:docMk/>
            <pc:sldMk cId="664811794" sldId="3587"/>
            <ac:graphicFrameMk id="7" creationId="{24FE0B95-EF0E-E6FA-6009-1C26CC19050D}"/>
          </ac:graphicFrameMkLst>
        </pc:graphicFrameChg>
      </pc:sldChg>
      <pc:sldChg chg="addSp delSp modSp add mod modTransition">
        <pc:chgData name="GEGIA, Medea" userId="4bf8d474-d3cf-4aa9-b4ef-dc58381c3885" providerId="ADAL" clId="{69EC8AB7-9483-42BB-9075-5242794E65D1}" dt="2023-09-26T15:28:43.373" v="2956"/>
        <pc:sldMkLst>
          <pc:docMk/>
          <pc:sldMk cId="754329024" sldId="3588"/>
        </pc:sldMkLst>
        <pc:spChg chg="add del mod">
          <ac:chgData name="GEGIA, Medea" userId="4bf8d474-d3cf-4aa9-b4ef-dc58381c3885" providerId="ADAL" clId="{69EC8AB7-9483-42BB-9075-5242794E65D1}" dt="2023-09-26T15:28:33.711" v="2954" actId="478"/>
          <ac:spMkLst>
            <pc:docMk/>
            <pc:sldMk cId="754329024" sldId="3588"/>
            <ac:spMk id="4" creationId="{F4691DF2-B937-4852-3F48-9627011A0B59}"/>
          </ac:spMkLst>
        </pc:spChg>
        <pc:spChg chg="mod">
          <ac:chgData name="GEGIA, Medea" userId="4bf8d474-d3cf-4aa9-b4ef-dc58381c3885" providerId="ADAL" clId="{69EC8AB7-9483-42BB-9075-5242794E65D1}" dt="2023-09-26T14:45:09.905" v="2286" actId="20577"/>
          <ac:spMkLst>
            <pc:docMk/>
            <pc:sldMk cId="754329024" sldId="3588"/>
            <ac:spMk id="5" creationId="{CA9FE7EE-AADB-03E4-8BFE-27D0D4AFD5F3}"/>
          </ac:spMkLst>
        </pc:spChg>
        <pc:spChg chg="mod">
          <ac:chgData name="GEGIA, Medea" userId="4bf8d474-d3cf-4aa9-b4ef-dc58381c3885" providerId="ADAL" clId="{69EC8AB7-9483-42BB-9075-5242794E65D1}" dt="2023-09-26T14:46:44.945" v="2294" actId="108"/>
          <ac:spMkLst>
            <pc:docMk/>
            <pc:sldMk cId="754329024" sldId="3588"/>
            <ac:spMk id="7" creationId="{F38A9E4D-43EF-1F1A-5243-1DB11B5E71D6}"/>
          </ac:spMkLst>
        </pc:spChg>
        <pc:graphicFrameChg chg="mod">
          <ac:chgData name="GEGIA, Medea" userId="4bf8d474-d3cf-4aa9-b4ef-dc58381c3885" providerId="ADAL" clId="{69EC8AB7-9483-42BB-9075-5242794E65D1}" dt="2023-09-26T15:28:43.373" v="2956"/>
          <ac:graphicFrameMkLst>
            <pc:docMk/>
            <pc:sldMk cId="754329024" sldId="3588"/>
            <ac:graphicFrameMk id="10" creationId="{FDD0EFD4-66E4-2442-7A38-A44740FFDD5C}"/>
          </ac:graphicFrameMkLst>
        </pc:graphicFrameChg>
      </pc:sldChg>
      <pc:sldChg chg="add del">
        <pc:chgData name="GEGIA, Medea" userId="4bf8d474-d3cf-4aa9-b4ef-dc58381c3885" providerId="ADAL" clId="{69EC8AB7-9483-42BB-9075-5242794E65D1}" dt="2023-09-26T14:44:03.120" v="2270" actId="47"/>
        <pc:sldMkLst>
          <pc:docMk/>
          <pc:sldMk cId="3478150564" sldId="3588"/>
        </pc:sldMkLst>
      </pc:sldChg>
      <pc:sldChg chg="delSp modSp add mod">
        <pc:chgData name="GEGIA, Medea" userId="4bf8d474-d3cf-4aa9-b4ef-dc58381c3885" providerId="ADAL" clId="{69EC8AB7-9483-42BB-9075-5242794E65D1}" dt="2023-09-26T15:27:13.928" v="2945" actId="14100"/>
        <pc:sldMkLst>
          <pc:docMk/>
          <pc:sldMk cId="427151225" sldId="3589"/>
        </pc:sldMkLst>
        <pc:spChg chg="del">
          <ac:chgData name="GEGIA, Medea" userId="4bf8d474-d3cf-4aa9-b4ef-dc58381c3885" providerId="ADAL" clId="{69EC8AB7-9483-42BB-9075-5242794E65D1}" dt="2023-09-26T15:24:09.818" v="2905" actId="478"/>
          <ac:spMkLst>
            <pc:docMk/>
            <pc:sldMk cId="427151225" sldId="3589"/>
            <ac:spMk id="4" creationId="{F4691DF2-B937-4852-3F48-9627011A0B59}"/>
          </ac:spMkLst>
        </pc:spChg>
        <pc:spChg chg="mod">
          <ac:chgData name="GEGIA, Medea" userId="4bf8d474-d3cf-4aa9-b4ef-dc58381c3885" providerId="ADAL" clId="{69EC8AB7-9483-42BB-9075-5242794E65D1}" dt="2023-09-26T15:23:01.088" v="2883" actId="6549"/>
          <ac:spMkLst>
            <pc:docMk/>
            <pc:sldMk cId="427151225" sldId="3589"/>
            <ac:spMk id="7" creationId="{F38A9E4D-43EF-1F1A-5243-1DB11B5E71D6}"/>
          </ac:spMkLst>
        </pc:spChg>
        <pc:graphicFrameChg chg="mod">
          <ac:chgData name="GEGIA, Medea" userId="4bf8d474-d3cf-4aa9-b4ef-dc58381c3885" providerId="ADAL" clId="{69EC8AB7-9483-42BB-9075-5242794E65D1}" dt="2023-09-26T15:27:13.928" v="2945" actId="14100"/>
          <ac:graphicFrameMkLst>
            <pc:docMk/>
            <pc:sldMk cId="427151225" sldId="3589"/>
            <ac:graphicFrameMk id="10" creationId="{FDD0EFD4-66E4-2442-7A38-A44740FFDD5C}"/>
          </ac:graphicFrameMkLst>
        </pc:graphicFrameChg>
      </pc:sldChg>
      <pc:sldChg chg="addSp delSp modSp add mod">
        <pc:chgData name="GEGIA, Medea" userId="4bf8d474-d3cf-4aa9-b4ef-dc58381c3885" providerId="ADAL" clId="{69EC8AB7-9483-42BB-9075-5242794E65D1}" dt="2023-10-02T09:18:48.093" v="7749" actId="1036"/>
        <pc:sldMkLst>
          <pc:docMk/>
          <pc:sldMk cId="2389048367" sldId="3590"/>
        </pc:sldMkLst>
        <pc:spChg chg="mod">
          <ac:chgData name="GEGIA, Medea" userId="4bf8d474-d3cf-4aa9-b4ef-dc58381c3885" providerId="ADAL" clId="{69EC8AB7-9483-42BB-9075-5242794E65D1}" dt="2023-10-02T09:18:41.350" v="7739" actId="20577"/>
          <ac:spMkLst>
            <pc:docMk/>
            <pc:sldMk cId="2389048367" sldId="3590"/>
            <ac:spMk id="7" creationId="{F38A9E4D-43EF-1F1A-5243-1DB11B5E71D6}"/>
          </ac:spMkLst>
        </pc:spChg>
        <pc:graphicFrameChg chg="add del mod">
          <ac:chgData name="GEGIA, Medea" userId="4bf8d474-d3cf-4aa9-b4ef-dc58381c3885" providerId="ADAL" clId="{69EC8AB7-9483-42BB-9075-5242794E65D1}" dt="2023-10-02T09:18:48.093" v="7749" actId="1036"/>
          <ac:graphicFrameMkLst>
            <pc:docMk/>
            <pc:sldMk cId="2389048367" sldId="3590"/>
            <ac:graphicFrameMk id="10" creationId="{FDD0EFD4-66E4-2442-7A38-A44740FFDD5C}"/>
          </ac:graphicFrameMkLst>
        </pc:graphicFrameChg>
      </pc:sldChg>
      <pc:sldChg chg="addSp delSp modSp add mod">
        <pc:chgData name="GEGIA, Medea" userId="4bf8d474-d3cf-4aa9-b4ef-dc58381c3885" providerId="ADAL" clId="{69EC8AB7-9483-42BB-9075-5242794E65D1}" dt="2023-10-02T09:19:13.377" v="7752" actId="122"/>
        <pc:sldMkLst>
          <pc:docMk/>
          <pc:sldMk cId="1853061241" sldId="3591"/>
        </pc:sldMkLst>
        <pc:spChg chg="mod">
          <ac:chgData name="GEGIA, Medea" userId="4bf8d474-d3cf-4aa9-b4ef-dc58381c3885" providerId="ADAL" clId="{69EC8AB7-9483-42BB-9075-5242794E65D1}" dt="2023-10-02T09:19:13.377" v="7752" actId="122"/>
          <ac:spMkLst>
            <pc:docMk/>
            <pc:sldMk cId="1853061241" sldId="3591"/>
            <ac:spMk id="7" creationId="{F38A9E4D-43EF-1F1A-5243-1DB11B5E71D6}"/>
          </ac:spMkLst>
        </pc:spChg>
        <pc:graphicFrameChg chg="del">
          <ac:chgData name="GEGIA, Medea" userId="4bf8d474-d3cf-4aa9-b4ef-dc58381c3885" providerId="ADAL" clId="{69EC8AB7-9483-42BB-9075-5242794E65D1}" dt="2023-09-28T13:20:00.616" v="3317" actId="478"/>
          <ac:graphicFrameMkLst>
            <pc:docMk/>
            <pc:sldMk cId="1853061241" sldId="3591"/>
            <ac:graphicFrameMk id="10" creationId="{FDD0EFD4-66E4-2442-7A38-A44740FFDD5C}"/>
          </ac:graphicFrameMkLst>
        </pc:graphicFrameChg>
        <pc:picChg chg="add mod">
          <ac:chgData name="GEGIA, Medea" userId="4bf8d474-d3cf-4aa9-b4ef-dc58381c3885" providerId="ADAL" clId="{69EC8AB7-9483-42BB-9075-5242794E65D1}" dt="2023-09-28T13:22:36.703" v="3523" actId="14100"/>
          <ac:picMkLst>
            <pc:docMk/>
            <pc:sldMk cId="1853061241" sldId="3591"/>
            <ac:picMk id="4" creationId="{3099D902-0503-9FA1-5A57-01003951C531}"/>
          </ac:picMkLst>
        </pc:picChg>
        <pc:picChg chg="add mod">
          <ac:chgData name="GEGIA, Medea" userId="4bf8d474-d3cf-4aa9-b4ef-dc58381c3885" providerId="ADAL" clId="{69EC8AB7-9483-42BB-9075-5242794E65D1}" dt="2023-09-28T13:22:43.184" v="3547" actId="14100"/>
          <ac:picMkLst>
            <pc:docMk/>
            <pc:sldMk cId="1853061241" sldId="3591"/>
            <ac:picMk id="8" creationId="{967C9463-EE42-D4C2-19F5-212FBFE0C860}"/>
          </ac:picMkLst>
        </pc:picChg>
      </pc:sldChg>
      <pc:sldChg chg="addSp delSp modSp add mod ord modTransition">
        <pc:chgData name="GEGIA, Medea" userId="4bf8d474-d3cf-4aa9-b4ef-dc58381c3885" providerId="ADAL" clId="{69EC8AB7-9483-42BB-9075-5242794E65D1}" dt="2023-10-02T09:52:29.104" v="8355"/>
        <pc:sldMkLst>
          <pc:docMk/>
          <pc:sldMk cId="572666042" sldId="3592"/>
        </pc:sldMkLst>
        <pc:spChg chg="add mod">
          <ac:chgData name="GEGIA, Medea" userId="4bf8d474-d3cf-4aa9-b4ef-dc58381c3885" providerId="ADAL" clId="{69EC8AB7-9483-42BB-9075-5242794E65D1}" dt="2023-09-28T13:46:36.102" v="3646"/>
          <ac:spMkLst>
            <pc:docMk/>
            <pc:sldMk cId="572666042" sldId="3592"/>
            <ac:spMk id="4" creationId="{B61169E6-4A1E-2AE1-C4C4-8C2F2F5543B9}"/>
          </ac:spMkLst>
        </pc:spChg>
        <pc:spChg chg="del">
          <ac:chgData name="GEGIA, Medea" userId="4bf8d474-d3cf-4aa9-b4ef-dc58381c3885" providerId="ADAL" clId="{69EC8AB7-9483-42BB-9075-5242794E65D1}" dt="2023-09-28T13:46:35.634" v="3645" actId="478"/>
          <ac:spMkLst>
            <pc:docMk/>
            <pc:sldMk cId="572666042" sldId="3592"/>
            <ac:spMk id="5" creationId="{CA9FE7EE-AADB-03E4-8BFE-27D0D4AFD5F3}"/>
          </ac:spMkLst>
        </pc:spChg>
        <pc:spChg chg="mod">
          <ac:chgData name="GEGIA, Medea" userId="4bf8d474-d3cf-4aa9-b4ef-dc58381c3885" providerId="ADAL" clId="{69EC8AB7-9483-42BB-9075-5242794E65D1}" dt="2023-09-28T13:47:16.450" v="3680" actId="20577"/>
          <ac:spMkLst>
            <pc:docMk/>
            <pc:sldMk cId="572666042" sldId="3592"/>
            <ac:spMk id="7" creationId="{F38A9E4D-43EF-1F1A-5243-1DB11B5E71D6}"/>
          </ac:spMkLst>
        </pc:spChg>
        <pc:graphicFrameChg chg="mod">
          <ac:chgData name="GEGIA, Medea" userId="4bf8d474-d3cf-4aa9-b4ef-dc58381c3885" providerId="ADAL" clId="{69EC8AB7-9483-42BB-9075-5242794E65D1}" dt="2023-09-28T13:55:06.588" v="4154" actId="20577"/>
          <ac:graphicFrameMkLst>
            <pc:docMk/>
            <pc:sldMk cId="572666042" sldId="3592"/>
            <ac:graphicFrameMk id="10" creationId="{FDD0EFD4-66E4-2442-7A38-A44740FFDD5C}"/>
          </ac:graphicFrameMkLst>
        </pc:graphicFrameChg>
      </pc:sldChg>
      <pc:sldChg chg="addSp delSp modSp add del mod">
        <pc:chgData name="GEGIA, Medea" userId="4bf8d474-d3cf-4aa9-b4ef-dc58381c3885" providerId="ADAL" clId="{69EC8AB7-9483-42BB-9075-5242794E65D1}" dt="2023-09-28T14:21:31.900" v="5017" actId="47"/>
        <pc:sldMkLst>
          <pc:docMk/>
          <pc:sldMk cId="2901546224" sldId="3593"/>
        </pc:sldMkLst>
        <pc:spChg chg="add mod">
          <ac:chgData name="GEGIA, Medea" userId="4bf8d474-d3cf-4aa9-b4ef-dc58381c3885" providerId="ADAL" clId="{69EC8AB7-9483-42BB-9075-5242794E65D1}" dt="2023-09-28T14:12:33.895" v="4652" actId="20577"/>
          <ac:spMkLst>
            <pc:docMk/>
            <pc:sldMk cId="2901546224" sldId="3593"/>
            <ac:spMk id="5" creationId="{F98EBB0D-3A2E-57E3-56A7-3732A91DB147}"/>
          </ac:spMkLst>
        </pc:spChg>
        <pc:spChg chg="mod">
          <ac:chgData name="GEGIA, Medea" userId="4bf8d474-d3cf-4aa9-b4ef-dc58381c3885" providerId="ADAL" clId="{69EC8AB7-9483-42BB-9075-5242794E65D1}" dt="2023-09-28T13:59:07.359" v="4216" actId="122"/>
          <ac:spMkLst>
            <pc:docMk/>
            <pc:sldMk cId="2901546224" sldId="3593"/>
            <ac:spMk id="7" creationId="{F38A9E4D-43EF-1F1A-5243-1DB11B5E71D6}"/>
          </ac:spMkLst>
        </pc:spChg>
        <pc:spChg chg="add mod">
          <ac:chgData name="GEGIA, Medea" userId="4bf8d474-d3cf-4aa9-b4ef-dc58381c3885" providerId="ADAL" clId="{69EC8AB7-9483-42BB-9075-5242794E65D1}" dt="2023-09-28T14:12:55.600" v="4653"/>
          <ac:spMkLst>
            <pc:docMk/>
            <pc:sldMk cId="2901546224" sldId="3593"/>
            <ac:spMk id="8" creationId="{2B94DA8B-EE2C-CD3C-1B5D-7281E3D50C11}"/>
          </ac:spMkLst>
        </pc:spChg>
        <pc:spChg chg="add mod">
          <ac:chgData name="GEGIA, Medea" userId="4bf8d474-d3cf-4aa9-b4ef-dc58381c3885" providerId="ADAL" clId="{69EC8AB7-9483-42BB-9075-5242794E65D1}" dt="2023-09-28T14:12:55.600" v="4653"/>
          <ac:spMkLst>
            <pc:docMk/>
            <pc:sldMk cId="2901546224" sldId="3593"/>
            <ac:spMk id="9" creationId="{53F7658B-C9A3-98A0-6574-86CDAAC0F274}"/>
          </ac:spMkLst>
        </pc:spChg>
        <pc:grpChg chg="add del mod">
          <ac:chgData name="GEGIA, Medea" userId="4bf8d474-d3cf-4aa9-b4ef-dc58381c3885" providerId="ADAL" clId="{69EC8AB7-9483-42BB-9075-5242794E65D1}" dt="2023-09-28T14:13:03.513" v="4655" actId="478"/>
          <ac:grpSpMkLst>
            <pc:docMk/>
            <pc:sldMk cId="2901546224" sldId="3593"/>
            <ac:grpSpMk id="6" creationId="{59EC5902-D192-D282-F94B-5E6A6B8AFE85}"/>
          </ac:grpSpMkLst>
        </pc:grpChg>
        <pc:graphicFrameChg chg="del">
          <ac:chgData name="GEGIA, Medea" userId="4bf8d474-d3cf-4aa9-b4ef-dc58381c3885" providerId="ADAL" clId="{69EC8AB7-9483-42BB-9075-5242794E65D1}" dt="2023-09-28T13:58:50.697" v="4213" actId="478"/>
          <ac:graphicFrameMkLst>
            <pc:docMk/>
            <pc:sldMk cId="2901546224" sldId="3593"/>
            <ac:graphicFrameMk id="10" creationId="{FDD0EFD4-66E4-2442-7A38-A44740FFDD5C}"/>
          </ac:graphicFrameMkLst>
        </pc:graphicFrameChg>
        <pc:graphicFrameChg chg="add mod modGraphic">
          <ac:chgData name="GEGIA, Medea" userId="4bf8d474-d3cf-4aa9-b4ef-dc58381c3885" providerId="ADAL" clId="{69EC8AB7-9483-42BB-9075-5242794E65D1}" dt="2023-09-28T14:15:10.900" v="4666" actId="207"/>
          <ac:graphicFrameMkLst>
            <pc:docMk/>
            <pc:sldMk cId="2901546224" sldId="3593"/>
            <ac:graphicFrameMk id="11" creationId="{D40FEA42-D23F-B0A8-F63F-19D6CA9A62D9}"/>
          </ac:graphicFrameMkLst>
        </pc:graphicFrameChg>
      </pc:sldChg>
      <pc:sldChg chg="delSp modSp add del mod">
        <pc:chgData name="GEGIA, Medea" userId="4bf8d474-d3cf-4aa9-b4ef-dc58381c3885" providerId="ADAL" clId="{69EC8AB7-9483-42BB-9075-5242794E65D1}" dt="2023-09-28T14:23:22.036" v="5018" actId="2696"/>
        <pc:sldMkLst>
          <pc:docMk/>
          <pc:sldMk cId="697949055" sldId="3594"/>
        </pc:sldMkLst>
        <pc:spChg chg="del">
          <ac:chgData name="GEGIA, Medea" userId="4bf8d474-d3cf-4aa9-b4ef-dc58381c3885" providerId="ADAL" clId="{69EC8AB7-9483-42BB-9075-5242794E65D1}" dt="2023-09-28T14:15:22.837" v="4668" actId="478"/>
          <ac:spMkLst>
            <pc:docMk/>
            <pc:sldMk cId="697949055" sldId="3594"/>
            <ac:spMk id="5" creationId="{F98EBB0D-3A2E-57E3-56A7-3732A91DB147}"/>
          </ac:spMkLst>
        </pc:spChg>
        <pc:graphicFrameChg chg="mod">
          <ac:chgData name="GEGIA, Medea" userId="4bf8d474-d3cf-4aa9-b4ef-dc58381c3885" providerId="ADAL" clId="{69EC8AB7-9483-42BB-9075-5242794E65D1}" dt="2023-09-28T14:21:25.246" v="5016" actId="20577"/>
          <ac:graphicFrameMkLst>
            <pc:docMk/>
            <pc:sldMk cId="697949055" sldId="3594"/>
            <ac:graphicFrameMk id="11" creationId="{D40FEA42-D23F-B0A8-F63F-19D6CA9A62D9}"/>
          </ac:graphicFrameMkLst>
        </pc:graphicFrameChg>
      </pc:sldChg>
      <pc:sldChg chg="add modTransition">
        <pc:chgData name="GEGIA, Medea" userId="4bf8d474-d3cf-4aa9-b4ef-dc58381c3885" providerId="ADAL" clId="{69EC8AB7-9483-42BB-9075-5242794E65D1}" dt="2023-10-02T09:52:36.009" v="8357"/>
        <pc:sldMkLst>
          <pc:docMk/>
          <pc:sldMk cId="1864237231" sldId="3594"/>
        </pc:sldMkLst>
      </pc:sldChg>
      <pc:sldChg chg="modSp add mod">
        <pc:chgData name="GEGIA, Medea" userId="4bf8d474-d3cf-4aa9-b4ef-dc58381c3885" providerId="ADAL" clId="{69EC8AB7-9483-42BB-9075-5242794E65D1}" dt="2023-09-28T14:31:11.354" v="5504"/>
        <pc:sldMkLst>
          <pc:docMk/>
          <pc:sldMk cId="252804033" sldId="3595"/>
        </pc:sldMkLst>
        <pc:spChg chg="mod">
          <ac:chgData name="GEGIA, Medea" userId="4bf8d474-d3cf-4aa9-b4ef-dc58381c3885" providerId="ADAL" clId="{69EC8AB7-9483-42BB-9075-5242794E65D1}" dt="2023-09-28T14:25:02.289" v="5033"/>
          <ac:spMkLst>
            <pc:docMk/>
            <pc:sldMk cId="252804033" sldId="3595"/>
            <ac:spMk id="7" creationId="{F38A9E4D-43EF-1F1A-5243-1DB11B5E71D6}"/>
          </ac:spMkLst>
        </pc:spChg>
        <pc:graphicFrameChg chg="mod">
          <ac:chgData name="GEGIA, Medea" userId="4bf8d474-d3cf-4aa9-b4ef-dc58381c3885" providerId="ADAL" clId="{69EC8AB7-9483-42BB-9075-5242794E65D1}" dt="2023-09-28T14:31:11.354" v="5504"/>
          <ac:graphicFrameMkLst>
            <pc:docMk/>
            <pc:sldMk cId="252804033" sldId="3595"/>
            <ac:graphicFrameMk id="10" creationId="{FDD0EFD4-66E4-2442-7A38-A44740FFDD5C}"/>
          </ac:graphicFrameMkLst>
        </pc:graphicFrameChg>
      </pc:sldChg>
      <pc:sldChg chg="delSp modSp add mod modTransition">
        <pc:chgData name="GEGIA, Medea" userId="4bf8d474-d3cf-4aa9-b4ef-dc58381c3885" providerId="ADAL" clId="{69EC8AB7-9483-42BB-9075-5242794E65D1}" dt="2023-10-02T09:52:42.088" v="8359"/>
        <pc:sldMkLst>
          <pc:docMk/>
          <pc:sldMk cId="3424106093" sldId="3596"/>
        </pc:sldMkLst>
        <pc:spChg chg="mod">
          <ac:chgData name="GEGIA, Medea" userId="4bf8d474-d3cf-4aa9-b4ef-dc58381c3885" providerId="ADAL" clId="{69EC8AB7-9483-42BB-9075-5242794E65D1}" dt="2023-09-29T14:45:34.091" v="6149" actId="14100"/>
          <ac:spMkLst>
            <pc:docMk/>
            <pc:sldMk cId="3424106093" sldId="3596"/>
            <ac:spMk id="7" creationId="{F38A9E4D-43EF-1F1A-5243-1DB11B5E71D6}"/>
          </ac:spMkLst>
        </pc:spChg>
        <pc:spChg chg="mod">
          <ac:chgData name="GEGIA, Medea" userId="4bf8d474-d3cf-4aa9-b4ef-dc58381c3885" providerId="ADAL" clId="{69EC8AB7-9483-42BB-9075-5242794E65D1}" dt="2023-09-29T14:59:45.906" v="6848" actId="5793"/>
          <ac:spMkLst>
            <pc:docMk/>
            <pc:sldMk cId="3424106093" sldId="3596"/>
            <ac:spMk id="10" creationId="{0F3B7ACA-2D22-ABB3-67DC-BE90E2CD4D6F}"/>
          </ac:spMkLst>
        </pc:spChg>
        <pc:graphicFrameChg chg="del">
          <ac:chgData name="GEGIA, Medea" userId="4bf8d474-d3cf-4aa9-b4ef-dc58381c3885" providerId="ADAL" clId="{69EC8AB7-9483-42BB-9075-5242794E65D1}" dt="2023-09-29T14:45:07.878" v="6066" actId="478"/>
          <ac:graphicFrameMkLst>
            <pc:docMk/>
            <pc:sldMk cId="3424106093" sldId="3596"/>
            <ac:graphicFrameMk id="9" creationId="{EBF887E3-5E73-9DF6-101F-5B5D719C517D}"/>
          </ac:graphicFrameMkLst>
        </pc:graphicFrameChg>
      </pc:sldChg>
      <pc:sldChg chg="modSp add mod">
        <pc:chgData name="GEGIA, Medea" userId="4bf8d474-d3cf-4aa9-b4ef-dc58381c3885" providerId="ADAL" clId="{69EC8AB7-9483-42BB-9075-5242794E65D1}" dt="2023-10-02T12:32:51.468" v="10542" actId="207"/>
        <pc:sldMkLst>
          <pc:docMk/>
          <pc:sldMk cId="3653499580" sldId="3597"/>
        </pc:sldMkLst>
        <pc:spChg chg="mod">
          <ac:chgData name="GEGIA, Medea" userId="4bf8d474-d3cf-4aa9-b4ef-dc58381c3885" providerId="ADAL" clId="{69EC8AB7-9483-42BB-9075-5242794E65D1}" dt="2023-10-02T12:24:10.907" v="10281" actId="20577"/>
          <ac:spMkLst>
            <pc:docMk/>
            <pc:sldMk cId="3653499580" sldId="3597"/>
            <ac:spMk id="2" creationId="{D2CE25C5-E1FB-A7E9-DBB4-07722271E149}"/>
          </ac:spMkLst>
        </pc:spChg>
        <pc:spChg chg="mod">
          <ac:chgData name="GEGIA, Medea" userId="4bf8d474-d3cf-4aa9-b4ef-dc58381c3885" providerId="ADAL" clId="{69EC8AB7-9483-42BB-9075-5242794E65D1}" dt="2023-10-02T12:23:46.343" v="10263" actId="20577"/>
          <ac:spMkLst>
            <pc:docMk/>
            <pc:sldMk cId="3653499580" sldId="3597"/>
            <ac:spMk id="4" creationId="{038F24E1-82A7-61B9-9E97-673399390AA9}"/>
          </ac:spMkLst>
        </pc:spChg>
        <pc:spChg chg="mod">
          <ac:chgData name="GEGIA, Medea" userId="4bf8d474-d3cf-4aa9-b4ef-dc58381c3885" providerId="ADAL" clId="{69EC8AB7-9483-42BB-9075-5242794E65D1}" dt="2023-10-02T12:32:51.468" v="10542" actId="207"/>
          <ac:spMkLst>
            <pc:docMk/>
            <pc:sldMk cId="3653499580" sldId="3597"/>
            <ac:spMk id="6" creationId="{A2903B8F-B00D-0C6A-9326-2CCFED194FD5}"/>
          </ac:spMkLst>
        </pc:spChg>
      </pc:sldChg>
      <pc:sldMasterChg chg="delSldLayout">
        <pc:chgData name="GEGIA, Medea" userId="4bf8d474-d3cf-4aa9-b4ef-dc58381c3885" providerId="ADAL" clId="{69EC8AB7-9483-42BB-9075-5242794E65D1}" dt="2023-09-25T13:30:33.576" v="2211" actId="47"/>
        <pc:sldMasterMkLst>
          <pc:docMk/>
          <pc:sldMasterMk cId="4013981210" sldId="2147483978"/>
        </pc:sldMasterMkLst>
        <pc:sldLayoutChg chg="del">
          <pc:chgData name="GEGIA, Medea" userId="4bf8d474-d3cf-4aa9-b4ef-dc58381c3885" providerId="ADAL" clId="{69EC8AB7-9483-42BB-9075-5242794E65D1}" dt="2023-09-25T13:30:33.576" v="2211" actId="47"/>
          <pc:sldLayoutMkLst>
            <pc:docMk/>
            <pc:sldMasterMk cId="4013981210" sldId="2147483978"/>
            <pc:sldLayoutMk cId="3959784727" sldId="2147483991"/>
          </pc:sldLayoutMkLst>
        </pc:sldLayoutChg>
      </pc:sldMasterChg>
    </pc:docChg>
  </pc:docChgLst>
  <pc:docChgLst>
    <pc:chgData name="GEGIA, Medea" userId="4bf8d474-d3cf-4aa9-b4ef-dc58381c3885" providerId="ADAL" clId="{3B3EEFF3-C665-42E6-BFCB-23309BECF5BD}"/>
    <pc:docChg chg="undo custSel addSld delSld modSld sldOrd">
      <pc:chgData name="GEGIA, Medea" userId="4bf8d474-d3cf-4aa9-b4ef-dc58381c3885" providerId="ADAL" clId="{3B3EEFF3-C665-42E6-BFCB-23309BECF5BD}" dt="2023-06-30T18:41:08.959" v="4429" actId="47"/>
      <pc:docMkLst>
        <pc:docMk/>
      </pc:docMkLst>
      <pc:sldChg chg="add del">
        <pc:chgData name="GEGIA, Medea" userId="4bf8d474-d3cf-4aa9-b4ef-dc58381c3885" providerId="ADAL" clId="{3B3EEFF3-C665-42E6-BFCB-23309BECF5BD}" dt="2023-06-29T14:56:33.754" v="1303" actId="47"/>
        <pc:sldMkLst>
          <pc:docMk/>
          <pc:sldMk cId="4030337428" sldId="281"/>
        </pc:sldMkLst>
      </pc:sldChg>
      <pc:sldChg chg="add del">
        <pc:chgData name="GEGIA, Medea" userId="4bf8d474-d3cf-4aa9-b4ef-dc58381c3885" providerId="ADAL" clId="{3B3EEFF3-C665-42E6-BFCB-23309BECF5BD}" dt="2023-06-30T16:51:37.117" v="2530" actId="47"/>
        <pc:sldMkLst>
          <pc:docMk/>
          <pc:sldMk cId="3926620260" sldId="292"/>
        </pc:sldMkLst>
      </pc:sldChg>
      <pc:sldChg chg="add del">
        <pc:chgData name="GEGIA, Medea" userId="4bf8d474-d3cf-4aa9-b4ef-dc58381c3885" providerId="ADAL" clId="{3B3EEFF3-C665-42E6-BFCB-23309BECF5BD}" dt="2023-06-30T16:51:54.082" v="2532" actId="47"/>
        <pc:sldMkLst>
          <pc:docMk/>
          <pc:sldMk cId="4175252316" sldId="293"/>
        </pc:sldMkLst>
      </pc:sldChg>
      <pc:sldChg chg="modSp add del mod ord modTransition">
        <pc:chgData name="GEGIA, Medea" userId="4bf8d474-d3cf-4aa9-b4ef-dc58381c3885" providerId="ADAL" clId="{3B3EEFF3-C665-42E6-BFCB-23309BECF5BD}" dt="2023-06-30T18:32:59.473" v="4200" actId="47"/>
        <pc:sldMkLst>
          <pc:docMk/>
          <pc:sldMk cId="3327620678" sldId="662"/>
        </pc:sldMkLst>
        <pc:spChg chg="mod">
          <ac:chgData name="GEGIA, Medea" userId="4bf8d474-d3cf-4aa9-b4ef-dc58381c3885" providerId="ADAL" clId="{3B3EEFF3-C665-42E6-BFCB-23309BECF5BD}" dt="2023-06-30T18:21:55.392" v="4059" actId="27636"/>
          <ac:spMkLst>
            <pc:docMk/>
            <pc:sldMk cId="3327620678" sldId="662"/>
            <ac:spMk id="3" creationId="{D3379C00-9DF3-264E-BCE0-B4C1576EAE1F}"/>
          </ac:spMkLst>
        </pc:spChg>
        <pc:spChg chg="mod">
          <ac:chgData name="GEGIA, Medea" userId="4bf8d474-d3cf-4aa9-b4ef-dc58381c3885" providerId="ADAL" clId="{3B3EEFF3-C665-42E6-BFCB-23309BECF5BD}" dt="2023-06-30T18:21:55.394" v="4060" actId="27636"/>
          <ac:spMkLst>
            <pc:docMk/>
            <pc:sldMk cId="3327620678" sldId="662"/>
            <ac:spMk id="4" creationId="{C882AC6E-49AB-4CF4-8748-4B3B619332B2}"/>
          </ac:spMkLst>
        </pc:spChg>
      </pc:sldChg>
      <pc:sldChg chg="add del modTransition">
        <pc:chgData name="GEGIA, Medea" userId="4bf8d474-d3cf-4aa9-b4ef-dc58381c3885" providerId="ADAL" clId="{3B3EEFF3-C665-42E6-BFCB-23309BECF5BD}" dt="2023-06-30T18:37:40.837" v="4256" actId="47"/>
        <pc:sldMkLst>
          <pc:docMk/>
          <pc:sldMk cId="736084023" sldId="1069"/>
        </pc:sldMkLst>
      </pc:sldChg>
      <pc:sldChg chg="addSp delSp modSp add del mod modTransition">
        <pc:chgData name="GEGIA, Medea" userId="4bf8d474-d3cf-4aa9-b4ef-dc58381c3885" providerId="ADAL" clId="{3B3EEFF3-C665-42E6-BFCB-23309BECF5BD}" dt="2023-06-30T18:37:43.489" v="4257" actId="47"/>
        <pc:sldMkLst>
          <pc:docMk/>
          <pc:sldMk cId="1586173073" sldId="1265"/>
        </pc:sldMkLst>
        <pc:spChg chg="del">
          <ac:chgData name="GEGIA, Medea" userId="4bf8d474-d3cf-4aa9-b4ef-dc58381c3885" providerId="ADAL" clId="{3B3EEFF3-C665-42E6-BFCB-23309BECF5BD}" dt="2023-06-30T18:22:00.804" v="4061" actId="21"/>
          <ac:spMkLst>
            <pc:docMk/>
            <pc:sldMk cId="1586173073" sldId="1265"/>
            <ac:spMk id="2" creationId="{F25AF322-320E-7F47-AE11-D1A1C4E9C48D}"/>
          </ac:spMkLst>
        </pc:spChg>
        <pc:spChg chg="del">
          <ac:chgData name="GEGIA, Medea" userId="4bf8d474-d3cf-4aa9-b4ef-dc58381c3885" providerId="ADAL" clId="{3B3EEFF3-C665-42E6-BFCB-23309BECF5BD}" dt="2023-06-30T18:22:00.804" v="4061" actId="21"/>
          <ac:spMkLst>
            <pc:docMk/>
            <pc:sldMk cId="1586173073" sldId="1265"/>
            <ac:spMk id="3" creationId="{4201F6DF-2CCC-D14D-8DDC-6007FED043AB}"/>
          </ac:spMkLst>
        </pc:spChg>
        <pc:spChg chg="del">
          <ac:chgData name="GEGIA, Medea" userId="4bf8d474-d3cf-4aa9-b4ef-dc58381c3885" providerId="ADAL" clId="{3B3EEFF3-C665-42E6-BFCB-23309BECF5BD}" dt="2023-06-30T18:21:55.308" v="4058" actId="478"/>
          <ac:spMkLst>
            <pc:docMk/>
            <pc:sldMk cId="1586173073" sldId="1265"/>
            <ac:spMk id="4" creationId="{EFAB10C6-0933-4E91-B5A0-7F0A04A84C57}"/>
          </ac:spMkLst>
        </pc:spChg>
        <pc:spChg chg="add mod">
          <ac:chgData name="GEGIA, Medea" userId="4bf8d474-d3cf-4aa9-b4ef-dc58381c3885" providerId="ADAL" clId="{3B3EEFF3-C665-42E6-BFCB-23309BECF5BD}" dt="2023-06-30T18:22:00.804" v="4061" actId="21"/>
          <ac:spMkLst>
            <pc:docMk/>
            <pc:sldMk cId="1586173073" sldId="1265"/>
            <ac:spMk id="6" creationId="{1874CF5F-F23C-12F6-7771-1A14A5FAA798}"/>
          </ac:spMkLst>
        </pc:spChg>
        <pc:spChg chg="add mod">
          <ac:chgData name="GEGIA, Medea" userId="4bf8d474-d3cf-4aa9-b4ef-dc58381c3885" providerId="ADAL" clId="{3B3EEFF3-C665-42E6-BFCB-23309BECF5BD}" dt="2023-06-30T18:22:00.804" v="4061" actId="21"/>
          <ac:spMkLst>
            <pc:docMk/>
            <pc:sldMk cId="1586173073" sldId="1265"/>
            <ac:spMk id="8" creationId="{3DC38DE8-3405-9820-E432-3680F436757F}"/>
          </ac:spMkLst>
        </pc:spChg>
      </pc:sldChg>
      <pc:sldChg chg="del">
        <pc:chgData name="GEGIA, Medea" userId="4bf8d474-d3cf-4aa9-b4ef-dc58381c3885" providerId="ADAL" clId="{3B3EEFF3-C665-42E6-BFCB-23309BECF5BD}" dt="2023-06-15T14:38:15.696" v="23" actId="47"/>
        <pc:sldMkLst>
          <pc:docMk/>
          <pc:sldMk cId="1950452659" sldId="1671"/>
        </pc:sldMkLst>
      </pc:sldChg>
      <pc:sldChg chg="delSp modSp del mod">
        <pc:chgData name="GEGIA, Medea" userId="4bf8d474-d3cf-4aa9-b4ef-dc58381c3885" providerId="ADAL" clId="{3B3EEFF3-C665-42E6-BFCB-23309BECF5BD}" dt="2023-06-15T14:38:03.194" v="22" actId="47"/>
        <pc:sldMkLst>
          <pc:docMk/>
          <pc:sldMk cId="3814185041" sldId="1877"/>
        </pc:sldMkLst>
        <pc:spChg chg="mod">
          <ac:chgData name="GEGIA, Medea" userId="4bf8d474-d3cf-4aa9-b4ef-dc58381c3885" providerId="ADAL" clId="{3B3EEFF3-C665-42E6-BFCB-23309BECF5BD}" dt="2023-06-15T14:37:16.403" v="18" actId="20577"/>
          <ac:spMkLst>
            <pc:docMk/>
            <pc:sldMk cId="3814185041" sldId="1877"/>
            <ac:spMk id="2" creationId="{85542785-EABE-480B-B72B-66AB661E802A}"/>
          </ac:spMkLst>
        </pc:spChg>
        <pc:picChg chg="del">
          <ac:chgData name="GEGIA, Medea" userId="4bf8d474-d3cf-4aa9-b4ef-dc58381c3885" providerId="ADAL" clId="{3B3EEFF3-C665-42E6-BFCB-23309BECF5BD}" dt="2023-06-15T14:37:20.675" v="19" actId="478"/>
          <ac:picMkLst>
            <pc:docMk/>
            <pc:sldMk cId="3814185041" sldId="1877"/>
            <ac:picMk id="3" creationId="{C59A1621-0232-489E-9DBC-CA47BE273ECA}"/>
          </ac:picMkLst>
        </pc:picChg>
        <pc:picChg chg="del">
          <ac:chgData name="GEGIA, Medea" userId="4bf8d474-d3cf-4aa9-b4ef-dc58381c3885" providerId="ADAL" clId="{3B3EEFF3-C665-42E6-BFCB-23309BECF5BD}" dt="2023-06-15T14:37:21.501" v="20" actId="478"/>
          <ac:picMkLst>
            <pc:docMk/>
            <pc:sldMk cId="3814185041" sldId="1877"/>
            <ac:picMk id="4" creationId="{EE8CB99B-663B-414A-A49E-9328FDEBCCA9}"/>
          </ac:picMkLst>
        </pc:picChg>
      </pc:sldChg>
      <pc:sldChg chg="modSp add del mod">
        <pc:chgData name="GEGIA, Medea" userId="4bf8d474-d3cf-4aa9-b4ef-dc58381c3885" providerId="ADAL" clId="{3B3EEFF3-C665-42E6-BFCB-23309BECF5BD}" dt="2023-06-30T18:39:05.575" v="4360" actId="47"/>
        <pc:sldMkLst>
          <pc:docMk/>
          <pc:sldMk cId="2364825344" sldId="1897"/>
        </pc:sldMkLst>
        <pc:graphicFrameChg chg="modGraphic">
          <ac:chgData name="GEGIA, Medea" userId="4bf8d474-d3cf-4aa9-b4ef-dc58381c3885" providerId="ADAL" clId="{3B3EEFF3-C665-42E6-BFCB-23309BECF5BD}" dt="2023-06-30T18:07:02.987" v="3928" actId="13926"/>
          <ac:graphicFrameMkLst>
            <pc:docMk/>
            <pc:sldMk cId="2364825344" sldId="1897"/>
            <ac:graphicFrameMk id="4" creationId="{43D90458-DEAA-4E8E-97CC-8B7E3E6AB402}"/>
          </ac:graphicFrameMkLst>
        </pc:graphicFrameChg>
      </pc:sldChg>
      <pc:sldChg chg="add del">
        <pc:chgData name="GEGIA, Medea" userId="4bf8d474-d3cf-4aa9-b4ef-dc58381c3885" providerId="ADAL" clId="{3B3EEFF3-C665-42E6-BFCB-23309BECF5BD}" dt="2023-06-30T18:40:04.262" v="4426" actId="47"/>
        <pc:sldMkLst>
          <pc:docMk/>
          <pc:sldMk cId="1012490970" sldId="2508"/>
        </pc:sldMkLst>
      </pc:sldChg>
      <pc:sldChg chg="add del">
        <pc:chgData name="GEGIA, Medea" userId="4bf8d474-d3cf-4aa9-b4ef-dc58381c3885" providerId="ADAL" clId="{3B3EEFF3-C665-42E6-BFCB-23309BECF5BD}" dt="2023-06-30T18:41:05.389" v="4427" actId="47"/>
        <pc:sldMkLst>
          <pc:docMk/>
          <pc:sldMk cId="204522439" sldId="2509"/>
        </pc:sldMkLst>
      </pc:sldChg>
      <pc:sldChg chg="add del">
        <pc:chgData name="GEGIA, Medea" userId="4bf8d474-d3cf-4aa9-b4ef-dc58381c3885" providerId="ADAL" clId="{3B3EEFF3-C665-42E6-BFCB-23309BECF5BD}" dt="2023-06-30T18:41:07.226" v="4428" actId="47"/>
        <pc:sldMkLst>
          <pc:docMk/>
          <pc:sldMk cId="2606840638" sldId="2511"/>
        </pc:sldMkLst>
      </pc:sldChg>
      <pc:sldChg chg="add del">
        <pc:chgData name="GEGIA, Medea" userId="4bf8d474-d3cf-4aa9-b4ef-dc58381c3885" providerId="ADAL" clId="{3B3EEFF3-C665-42E6-BFCB-23309BECF5BD}" dt="2023-06-30T16:51:53.196" v="2531" actId="47"/>
        <pc:sldMkLst>
          <pc:docMk/>
          <pc:sldMk cId="88334716" sldId="2548"/>
        </pc:sldMkLst>
      </pc:sldChg>
      <pc:sldChg chg="delSp modSp add del mod">
        <pc:chgData name="GEGIA, Medea" userId="4bf8d474-d3cf-4aa9-b4ef-dc58381c3885" providerId="ADAL" clId="{3B3EEFF3-C665-42E6-BFCB-23309BECF5BD}" dt="2023-06-30T07:29:51.081" v="1969" actId="2696"/>
        <pc:sldMkLst>
          <pc:docMk/>
          <pc:sldMk cId="2971785606" sldId="2548"/>
        </pc:sldMkLst>
        <pc:spChg chg="mod">
          <ac:chgData name="GEGIA, Medea" userId="4bf8d474-d3cf-4aa9-b4ef-dc58381c3885" providerId="ADAL" clId="{3B3EEFF3-C665-42E6-BFCB-23309BECF5BD}" dt="2023-06-29T15:00:11.997" v="1336" actId="255"/>
          <ac:spMkLst>
            <pc:docMk/>
            <pc:sldMk cId="2971785606" sldId="2548"/>
            <ac:spMk id="3" creationId="{C58D8C29-86DE-4B88-848F-767FF413A47C}"/>
          </ac:spMkLst>
        </pc:spChg>
        <pc:spChg chg="del">
          <ac:chgData name="GEGIA, Medea" userId="4bf8d474-d3cf-4aa9-b4ef-dc58381c3885" providerId="ADAL" clId="{3B3EEFF3-C665-42E6-BFCB-23309BECF5BD}" dt="2023-06-29T15:00:14.489" v="1337" actId="478"/>
          <ac:spMkLst>
            <pc:docMk/>
            <pc:sldMk cId="2971785606" sldId="2548"/>
            <ac:spMk id="5" creationId="{F6022EFE-1CAF-4479-8C11-3EC25956CAB7}"/>
          </ac:spMkLst>
        </pc:spChg>
      </pc:sldChg>
      <pc:sldChg chg="add del modTransition">
        <pc:chgData name="GEGIA, Medea" userId="4bf8d474-d3cf-4aa9-b4ef-dc58381c3885" providerId="ADAL" clId="{3B3EEFF3-C665-42E6-BFCB-23309BECF5BD}" dt="2023-06-30T18:22:18.327" v="4064" actId="47"/>
        <pc:sldMkLst>
          <pc:docMk/>
          <pc:sldMk cId="2867004803" sldId="2562"/>
        </pc:sldMkLst>
      </pc:sldChg>
      <pc:sldChg chg="add del ord">
        <pc:chgData name="GEGIA, Medea" userId="4bf8d474-d3cf-4aa9-b4ef-dc58381c3885" providerId="ADAL" clId="{3B3EEFF3-C665-42E6-BFCB-23309BECF5BD}" dt="2023-06-30T18:12:01.830" v="4044" actId="47"/>
        <pc:sldMkLst>
          <pc:docMk/>
          <pc:sldMk cId="2059328547" sldId="2587"/>
        </pc:sldMkLst>
      </pc:sldChg>
      <pc:sldChg chg="add">
        <pc:chgData name="GEGIA, Medea" userId="4bf8d474-d3cf-4aa9-b4ef-dc58381c3885" providerId="ADAL" clId="{3B3EEFF3-C665-42E6-BFCB-23309BECF5BD}" dt="2023-06-15T14:38:00.426" v="21"/>
        <pc:sldMkLst>
          <pc:docMk/>
          <pc:sldMk cId="3572974731" sldId="3494"/>
        </pc:sldMkLst>
      </pc:sldChg>
      <pc:sldChg chg="addSp delSp modSp add mod ord">
        <pc:chgData name="GEGIA, Medea" userId="4bf8d474-d3cf-4aa9-b4ef-dc58381c3885" providerId="ADAL" clId="{3B3EEFF3-C665-42E6-BFCB-23309BECF5BD}" dt="2023-06-30T18:39:44.702" v="4425" actId="1035"/>
        <pc:sldMkLst>
          <pc:docMk/>
          <pc:sldMk cId="3281311393" sldId="3495"/>
        </pc:sldMkLst>
        <pc:spChg chg="add del mod">
          <ac:chgData name="GEGIA, Medea" userId="4bf8d474-d3cf-4aa9-b4ef-dc58381c3885" providerId="ADAL" clId="{3B3EEFF3-C665-42E6-BFCB-23309BECF5BD}" dt="2023-06-30T07:30:07.401" v="1971" actId="478"/>
          <ac:spMkLst>
            <pc:docMk/>
            <pc:sldMk cId="3281311393" sldId="3495"/>
            <ac:spMk id="6" creationId="{1DD4DE97-BCF5-2B81-C60B-A3A075404669}"/>
          </ac:spMkLst>
        </pc:spChg>
        <pc:spChg chg="mod">
          <ac:chgData name="GEGIA, Medea" userId="4bf8d474-d3cf-4aa9-b4ef-dc58381c3885" providerId="ADAL" clId="{3B3EEFF3-C665-42E6-BFCB-23309BECF5BD}" dt="2023-06-30T18:39:44.702" v="4425" actId="1035"/>
          <ac:spMkLst>
            <pc:docMk/>
            <pc:sldMk cId="3281311393" sldId="3495"/>
            <ac:spMk id="8" creationId="{3A2EFE2E-9B04-4E5C-A3EC-7A937B2D111C}"/>
          </ac:spMkLst>
        </pc:spChg>
        <pc:spChg chg="mod">
          <ac:chgData name="GEGIA, Medea" userId="4bf8d474-d3cf-4aa9-b4ef-dc58381c3885" providerId="ADAL" clId="{3B3EEFF3-C665-42E6-BFCB-23309BECF5BD}" dt="2023-06-30T07:55:39.816" v="2522" actId="1038"/>
          <ac:spMkLst>
            <pc:docMk/>
            <pc:sldMk cId="3281311393" sldId="3495"/>
            <ac:spMk id="9" creationId="{5323B68C-4C30-4A7D-945D-FB9A21C7F0C3}"/>
          </ac:spMkLst>
        </pc:spChg>
        <pc:spChg chg="mod">
          <ac:chgData name="GEGIA, Medea" userId="4bf8d474-d3cf-4aa9-b4ef-dc58381c3885" providerId="ADAL" clId="{3B3EEFF3-C665-42E6-BFCB-23309BECF5BD}" dt="2023-06-30T18:39:36.881" v="4410" actId="1035"/>
          <ac:spMkLst>
            <pc:docMk/>
            <pc:sldMk cId="3281311393" sldId="3495"/>
            <ac:spMk id="10" creationId="{4E3354A7-F786-4718-AE98-86E264011A34}"/>
          </ac:spMkLst>
        </pc:spChg>
        <pc:picChg chg="mod">
          <ac:chgData name="GEGIA, Medea" userId="4bf8d474-d3cf-4aa9-b4ef-dc58381c3885" providerId="ADAL" clId="{3B3EEFF3-C665-42E6-BFCB-23309BECF5BD}" dt="2023-06-30T18:39:44.702" v="4425" actId="1035"/>
          <ac:picMkLst>
            <pc:docMk/>
            <pc:sldMk cId="3281311393" sldId="3495"/>
            <ac:picMk id="5" creationId="{C27D3BB4-EFAB-4944-AC73-05B9544E9760}"/>
          </ac:picMkLst>
        </pc:picChg>
      </pc:sldChg>
      <pc:sldChg chg="addSp delSp modSp add mod">
        <pc:chgData name="GEGIA, Medea" userId="4bf8d474-d3cf-4aa9-b4ef-dc58381c3885" providerId="ADAL" clId="{3B3EEFF3-C665-42E6-BFCB-23309BECF5BD}" dt="2023-06-29T13:51:26.427" v="164" actId="1035"/>
        <pc:sldMkLst>
          <pc:docMk/>
          <pc:sldMk cId="186731418" sldId="3496"/>
        </pc:sldMkLst>
        <pc:spChg chg="add mod">
          <ac:chgData name="GEGIA, Medea" userId="4bf8d474-d3cf-4aa9-b4ef-dc58381c3885" providerId="ADAL" clId="{3B3EEFF3-C665-42E6-BFCB-23309BECF5BD}" dt="2023-06-29T13:50:47.189" v="121" actId="1035"/>
          <ac:spMkLst>
            <pc:docMk/>
            <pc:sldMk cId="186731418" sldId="3496"/>
            <ac:spMk id="4" creationId="{AA0F5188-A9FC-53E6-DF58-61C4EAA8621D}"/>
          </ac:spMkLst>
        </pc:spChg>
        <pc:spChg chg="add mod">
          <ac:chgData name="GEGIA, Medea" userId="4bf8d474-d3cf-4aa9-b4ef-dc58381c3885" providerId="ADAL" clId="{3B3EEFF3-C665-42E6-BFCB-23309BECF5BD}" dt="2023-06-29T13:51:11.622" v="148" actId="14100"/>
          <ac:spMkLst>
            <pc:docMk/>
            <pc:sldMk cId="186731418" sldId="3496"/>
            <ac:spMk id="6" creationId="{830FAA09-9347-D485-7F4C-CC4734DEFD6D}"/>
          </ac:spMkLst>
        </pc:spChg>
        <pc:spChg chg="mod">
          <ac:chgData name="GEGIA, Medea" userId="4bf8d474-d3cf-4aa9-b4ef-dc58381c3885" providerId="ADAL" clId="{3B3EEFF3-C665-42E6-BFCB-23309BECF5BD}" dt="2023-06-15T15:00:47.402" v="42" actId="313"/>
          <ac:spMkLst>
            <pc:docMk/>
            <pc:sldMk cId="186731418" sldId="3496"/>
            <ac:spMk id="7" creationId="{6EA83AA6-0DB8-AA90-6F00-70D3155A9127}"/>
          </ac:spMkLst>
        </pc:spChg>
        <pc:spChg chg="add mod">
          <ac:chgData name="GEGIA, Medea" userId="4bf8d474-d3cf-4aa9-b4ef-dc58381c3885" providerId="ADAL" clId="{3B3EEFF3-C665-42E6-BFCB-23309BECF5BD}" dt="2023-06-29T13:51:26.427" v="164" actId="1035"/>
          <ac:spMkLst>
            <pc:docMk/>
            <pc:sldMk cId="186731418" sldId="3496"/>
            <ac:spMk id="8" creationId="{AF94C21F-B1FC-F88E-A0A5-27DE0ADFEC86}"/>
          </ac:spMkLst>
        </pc:spChg>
        <pc:spChg chg="add mod">
          <ac:chgData name="GEGIA, Medea" userId="4bf8d474-d3cf-4aa9-b4ef-dc58381c3885" providerId="ADAL" clId="{3B3EEFF3-C665-42E6-BFCB-23309BECF5BD}" dt="2023-06-29T13:51:06.700" v="147" actId="1035"/>
          <ac:spMkLst>
            <pc:docMk/>
            <pc:sldMk cId="186731418" sldId="3496"/>
            <ac:spMk id="9" creationId="{993F7522-B908-A247-B4E4-9764C7168627}"/>
          </ac:spMkLst>
        </pc:spChg>
        <pc:picChg chg="del">
          <ac:chgData name="GEGIA, Medea" userId="4bf8d474-d3cf-4aa9-b4ef-dc58381c3885" providerId="ADAL" clId="{3B3EEFF3-C665-42E6-BFCB-23309BECF5BD}" dt="2023-06-29T13:48:31.005" v="79" actId="478"/>
          <ac:picMkLst>
            <pc:docMk/>
            <pc:sldMk cId="186731418" sldId="3496"/>
            <ac:picMk id="2" creationId="{502EB6AD-35B9-CDB1-E97F-10BAE5438F77}"/>
          </ac:picMkLst>
        </pc:picChg>
      </pc:sldChg>
      <pc:sldChg chg="addSp delSp modSp add mod">
        <pc:chgData name="GEGIA, Medea" userId="4bf8d474-d3cf-4aa9-b4ef-dc58381c3885" providerId="ADAL" clId="{3B3EEFF3-C665-42E6-BFCB-23309BECF5BD}" dt="2023-06-29T14:36:01.982" v="793" actId="20577"/>
        <pc:sldMkLst>
          <pc:docMk/>
          <pc:sldMk cId="1426545390" sldId="3497"/>
        </pc:sldMkLst>
        <pc:spChg chg="add mod">
          <ac:chgData name="GEGIA, Medea" userId="4bf8d474-d3cf-4aa9-b4ef-dc58381c3885" providerId="ADAL" clId="{3B3EEFF3-C665-42E6-BFCB-23309BECF5BD}" dt="2023-06-15T15:10:41.855" v="56"/>
          <ac:spMkLst>
            <pc:docMk/>
            <pc:sldMk cId="1426545390" sldId="3497"/>
            <ac:spMk id="2" creationId="{D2CE25C5-E1FB-A7E9-DBB4-07722271E149}"/>
          </ac:spMkLst>
        </pc:spChg>
        <pc:spChg chg="add mod">
          <ac:chgData name="GEGIA, Medea" userId="4bf8d474-d3cf-4aa9-b4ef-dc58381c3885" providerId="ADAL" clId="{3B3EEFF3-C665-42E6-BFCB-23309BECF5BD}" dt="2023-06-29T14:36:01.982" v="793" actId="20577"/>
          <ac:spMkLst>
            <pc:docMk/>
            <pc:sldMk cId="1426545390" sldId="3497"/>
            <ac:spMk id="4" creationId="{A698EE77-D9F2-EEE9-B73D-315CEE92F671}"/>
          </ac:spMkLst>
        </pc:spChg>
        <pc:spChg chg="add del mod">
          <ac:chgData name="GEGIA, Medea" userId="4bf8d474-d3cf-4aa9-b4ef-dc58381c3885" providerId="ADAL" clId="{3B3EEFF3-C665-42E6-BFCB-23309BECF5BD}" dt="2023-06-29T13:52:10.541" v="191" actId="478"/>
          <ac:spMkLst>
            <pc:docMk/>
            <pc:sldMk cId="1426545390" sldId="3497"/>
            <ac:spMk id="6" creationId="{A5FC649B-E8B2-78F1-4633-A8E44F8B7E0B}"/>
          </ac:spMkLst>
        </pc:spChg>
        <pc:spChg chg="del">
          <ac:chgData name="GEGIA, Medea" userId="4bf8d474-d3cf-4aa9-b4ef-dc58381c3885" providerId="ADAL" clId="{3B3EEFF3-C665-42E6-BFCB-23309BECF5BD}" dt="2023-06-15T15:10:41.421" v="55" actId="478"/>
          <ac:spMkLst>
            <pc:docMk/>
            <pc:sldMk cId="1426545390" sldId="3497"/>
            <ac:spMk id="7" creationId="{6EA83AA6-0DB8-AA90-6F00-70D3155A9127}"/>
          </ac:spMkLst>
        </pc:spChg>
        <pc:spChg chg="add mod">
          <ac:chgData name="GEGIA, Medea" userId="4bf8d474-d3cf-4aa9-b4ef-dc58381c3885" providerId="ADAL" clId="{3B3EEFF3-C665-42E6-BFCB-23309BECF5BD}" dt="2023-06-29T13:52:13.590" v="194" actId="20577"/>
          <ac:spMkLst>
            <pc:docMk/>
            <pc:sldMk cId="1426545390" sldId="3497"/>
            <ac:spMk id="7" creationId="{F38A9E4D-43EF-1F1A-5243-1DB11B5E71D6}"/>
          </ac:spMkLst>
        </pc:spChg>
      </pc:sldChg>
      <pc:sldChg chg="addSp delSp modSp add mod">
        <pc:chgData name="GEGIA, Medea" userId="4bf8d474-d3cf-4aa9-b4ef-dc58381c3885" providerId="ADAL" clId="{3B3EEFF3-C665-42E6-BFCB-23309BECF5BD}" dt="2023-06-29T14:36:40.703" v="797"/>
        <pc:sldMkLst>
          <pc:docMk/>
          <pc:sldMk cId="1853624314" sldId="3498"/>
        </pc:sldMkLst>
        <pc:spChg chg="add mod">
          <ac:chgData name="GEGIA, Medea" userId="4bf8d474-d3cf-4aa9-b4ef-dc58381c3885" providerId="ADAL" clId="{3B3EEFF3-C665-42E6-BFCB-23309BECF5BD}" dt="2023-06-29T14:05:44.644" v="202" actId="14100"/>
          <ac:spMkLst>
            <pc:docMk/>
            <pc:sldMk cId="1853624314" sldId="3498"/>
            <ac:spMk id="2" creationId="{F9428F61-EFF9-E6D3-17DB-72559B87141C}"/>
          </ac:spMkLst>
        </pc:spChg>
        <pc:spChg chg="add mod">
          <ac:chgData name="GEGIA, Medea" userId="4bf8d474-d3cf-4aa9-b4ef-dc58381c3885" providerId="ADAL" clId="{3B3EEFF3-C665-42E6-BFCB-23309BECF5BD}" dt="2023-06-29T14:06:54.643" v="228" actId="1036"/>
          <ac:spMkLst>
            <pc:docMk/>
            <pc:sldMk cId="1853624314" sldId="3498"/>
            <ac:spMk id="6" creationId="{0ABDE56D-2069-B5E3-C7CE-5A93653D322D}"/>
          </ac:spMkLst>
        </pc:spChg>
        <pc:spChg chg="add mod">
          <ac:chgData name="GEGIA, Medea" userId="4bf8d474-d3cf-4aa9-b4ef-dc58381c3885" providerId="ADAL" clId="{3B3EEFF3-C665-42E6-BFCB-23309BECF5BD}" dt="2023-06-29T14:36:40.703" v="797"/>
          <ac:spMkLst>
            <pc:docMk/>
            <pc:sldMk cId="1853624314" sldId="3498"/>
            <ac:spMk id="7" creationId="{500CD392-D0EA-06F0-1632-D1A7FF1CEE22}"/>
          </ac:spMkLst>
        </pc:spChg>
        <pc:spChg chg="del">
          <ac:chgData name="GEGIA, Medea" userId="4bf8d474-d3cf-4aa9-b4ef-dc58381c3885" providerId="ADAL" clId="{3B3EEFF3-C665-42E6-BFCB-23309BECF5BD}" dt="2023-06-15T15:10:45.936" v="57" actId="478"/>
          <ac:spMkLst>
            <pc:docMk/>
            <pc:sldMk cId="1853624314" sldId="3498"/>
            <ac:spMk id="7" creationId="{6EA83AA6-0DB8-AA90-6F00-70D3155A9127}"/>
          </ac:spMkLst>
        </pc:spChg>
        <pc:spChg chg="add mod">
          <ac:chgData name="GEGIA, Medea" userId="4bf8d474-d3cf-4aa9-b4ef-dc58381c3885" providerId="ADAL" clId="{3B3EEFF3-C665-42E6-BFCB-23309BECF5BD}" dt="2023-06-29T14:06:51.709" v="222" actId="1036"/>
          <ac:spMkLst>
            <pc:docMk/>
            <pc:sldMk cId="1853624314" sldId="3498"/>
            <ac:spMk id="8" creationId="{B1CA531B-C200-3D07-45D1-28894E0ADFEC}"/>
          </ac:spMkLst>
        </pc:spChg>
        <pc:spChg chg="add mod">
          <ac:chgData name="GEGIA, Medea" userId="4bf8d474-d3cf-4aa9-b4ef-dc58381c3885" providerId="ADAL" clId="{3B3EEFF3-C665-42E6-BFCB-23309BECF5BD}" dt="2023-06-29T14:05:51.540" v="209" actId="1036"/>
          <ac:spMkLst>
            <pc:docMk/>
            <pc:sldMk cId="1853624314" sldId="3498"/>
            <ac:spMk id="10" creationId="{2C625EF5-0B75-5F01-B1F9-E5A57957D48A}"/>
          </ac:spMkLst>
        </pc:spChg>
        <pc:picChg chg="add mod">
          <ac:chgData name="GEGIA, Medea" userId="4bf8d474-d3cf-4aa9-b4ef-dc58381c3885" providerId="ADAL" clId="{3B3EEFF3-C665-42E6-BFCB-23309BECF5BD}" dt="2023-06-29T14:07:01.572" v="235" actId="14100"/>
          <ac:picMkLst>
            <pc:docMk/>
            <pc:sldMk cId="1853624314" sldId="3498"/>
            <ac:picMk id="4" creationId="{2C01AF88-6E4A-24B2-DB29-D7C1B1E470F4}"/>
          </ac:picMkLst>
        </pc:picChg>
        <pc:picChg chg="add mod">
          <ac:chgData name="GEGIA, Medea" userId="4bf8d474-d3cf-4aa9-b4ef-dc58381c3885" providerId="ADAL" clId="{3B3EEFF3-C665-42E6-BFCB-23309BECF5BD}" dt="2023-06-29T14:06:57.228" v="234" actId="1036"/>
          <ac:picMkLst>
            <pc:docMk/>
            <pc:sldMk cId="1853624314" sldId="3498"/>
            <ac:picMk id="9" creationId="{EE49C12D-8162-544B-77FE-0FBFB86BC3C5}"/>
          </ac:picMkLst>
        </pc:picChg>
      </pc:sldChg>
      <pc:sldChg chg="addSp modSp add mod ord">
        <pc:chgData name="GEGIA, Medea" userId="4bf8d474-d3cf-4aa9-b4ef-dc58381c3885" providerId="ADAL" clId="{3B3EEFF3-C665-42E6-BFCB-23309BECF5BD}" dt="2023-06-29T13:51:43.772" v="190" actId="1036"/>
        <pc:sldMkLst>
          <pc:docMk/>
          <pc:sldMk cId="505440106" sldId="3499"/>
        </pc:sldMkLst>
        <pc:spChg chg="add mod">
          <ac:chgData name="GEGIA, Medea" userId="4bf8d474-d3cf-4aa9-b4ef-dc58381c3885" providerId="ADAL" clId="{3B3EEFF3-C665-42E6-BFCB-23309BECF5BD}" dt="2023-06-29T13:44:31.556" v="75" actId="113"/>
          <ac:spMkLst>
            <pc:docMk/>
            <pc:sldMk cId="505440106" sldId="3499"/>
            <ac:spMk id="2" creationId="{4C1C8F84-3A8A-1C42-0873-B5022972D01B}"/>
          </ac:spMkLst>
        </pc:spChg>
        <pc:spChg chg="add mod">
          <ac:chgData name="GEGIA, Medea" userId="4bf8d474-d3cf-4aa9-b4ef-dc58381c3885" providerId="ADAL" clId="{3B3EEFF3-C665-42E6-BFCB-23309BECF5BD}" dt="2023-06-15T15:01:24.048" v="48"/>
          <ac:spMkLst>
            <pc:docMk/>
            <pc:sldMk cId="505440106" sldId="3499"/>
            <ac:spMk id="4" creationId="{EDA81ED8-412C-6ABC-BC58-9C7C0E3CD8E7}"/>
          </ac:spMkLst>
        </pc:spChg>
        <pc:spChg chg="add mod">
          <ac:chgData name="GEGIA, Medea" userId="4bf8d474-d3cf-4aa9-b4ef-dc58381c3885" providerId="ADAL" clId="{3B3EEFF3-C665-42E6-BFCB-23309BECF5BD}" dt="2023-06-29T13:51:43.772" v="190" actId="1036"/>
          <ac:spMkLst>
            <pc:docMk/>
            <pc:sldMk cId="505440106" sldId="3499"/>
            <ac:spMk id="6" creationId="{2F20F9CC-F09D-722D-8E69-39497E30573F}"/>
          </ac:spMkLst>
        </pc:spChg>
        <pc:spChg chg="add mod">
          <ac:chgData name="GEGIA, Medea" userId="4bf8d474-d3cf-4aa9-b4ef-dc58381c3885" providerId="ADAL" clId="{3B3EEFF3-C665-42E6-BFCB-23309BECF5BD}" dt="2023-06-29T13:51:39.780" v="181" actId="1036"/>
          <ac:spMkLst>
            <pc:docMk/>
            <pc:sldMk cId="505440106" sldId="3499"/>
            <ac:spMk id="7" creationId="{062B6E27-4E1B-5FD9-C73F-FD002E98EAFE}"/>
          </ac:spMkLst>
        </pc:spChg>
        <pc:spChg chg="add mod">
          <ac:chgData name="GEGIA, Medea" userId="4bf8d474-d3cf-4aa9-b4ef-dc58381c3885" providerId="ADAL" clId="{3B3EEFF3-C665-42E6-BFCB-23309BECF5BD}" dt="2023-06-15T15:01:31.969" v="49"/>
          <ac:spMkLst>
            <pc:docMk/>
            <pc:sldMk cId="505440106" sldId="3499"/>
            <ac:spMk id="8" creationId="{1D4298D8-F597-943E-9158-60D9CAF7577F}"/>
          </ac:spMkLst>
        </pc:spChg>
      </pc:sldChg>
      <pc:sldChg chg="add del ord">
        <pc:chgData name="GEGIA, Medea" userId="4bf8d474-d3cf-4aa9-b4ef-dc58381c3885" providerId="ADAL" clId="{3B3EEFF3-C665-42E6-BFCB-23309BECF5BD}" dt="2023-06-30T18:41:08.959" v="4429" actId="47"/>
        <pc:sldMkLst>
          <pc:docMk/>
          <pc:sldMk cId="1432047663" sldId="3507"/>
        </pc:sldMkLst>
      </pc:sldChg>
      <pc:sldChg chg="addSp delSp modSp add mod">
        <pc:chgData name="GEGIA, Medea" userId="4bf8d474-d3cf-4aa9-b4ef-dc58381c3885" providerId="ADAL" clId="{3B3EEFF3-C665-42E6-BFCB-23309BECF5BD}" dt="2023-06-29T14:53:11.992" v="1300" actId="1036"/>
        <pc:sldMkLst>
          <pc:docMk/>
          <pc:sldMk cId="3907383535" sldId="3508"/>
        </pc:sldMkLst>
        <pc:spChg chg="del">
          <ac:chgData name="GEGIA, Medea" userId="4bf8d474-d3cf-4aa9-b4ef-dc58381c3885" providerId="ADAL" clId="{3B3EEFF3-C665-42E6-BFCB-23309BECF5BD}" dt="2023-06-29T14:37:30.408" v="808" actId="478"/>
          <ac:spMkLst>
            <pc:docMk/>
            <pc:sldMk cId="3907383535" sldId="3508"/>
            <ac:spMk id="3" creationId="{994FB6BA-898E-059A-B298-0218FC0A7769}"/>
          </ac:spMkLst>
        </pc:spChg>
        <pc:spChg chg="del mod">
          <ac:chgData name="GEGIA, Medea" userId="4bf8d474-d3cf-4aa9-b4ef-dc58381c3885" providerId="ADAL" clId="{3B3EEFF3-C665-42E6-BFCB-23309BECF5BD}" dt="2023-06-29T14:36:47.379" v="798" actId="478"/>
          <ac:spMkLst>
            <pc:docMk/>
            <pc:sldMk cId="3907383535" sldId="3508"/>
            <ac:spMk id="4" creationId="{A698EE77-D9F2-EEE9-B73D-315CEE92F671}"/>
          </ac:spMkLst>
        </pc:spChg>
        <pc:spChg chg="del mod">
          <ac:chgData name="GEGIA, Medea" userId="4bf8d474-d3cf-4aa9-b4ef-dc58381c3885" providerId="ADAL" clId="{3B3EEFF3-C665-42E6-BFCB-23309BECF5BD}" dt="2023-06-29T14:36:51.898" v="801" actId="478"/>
          <ac:spMkLst>
            <pc:docMk/>
            <pc:sldMk cId="3907383535" sldId="3508"/>
            <ac:spMk id="7" creationId="{F38A9E4D-43EF-1F1A-5243-1DB11B5E71D6}"/>
          </ac:spMkLst>
        </pc:spChg>
        <pc:spChg chg="add del mod">
          <ac:chgData name="GEGIA, Medea" userId="4bf8d474-d3cf-4aa9-b4ef-dc58381c3885" providerId="ADAL" clId="{3B3EEFF3-C665-42E6-BFCB-23309BECF5BD}" dt="2023-06-29T14:36:49.322" v="799" actId="478"/>
          <ac:spMkLst>
            <pc:docMk/>
            <pc:sldMk cId="3907383535" sldId="3508"/>
            <ac:spMk id="8" creationId="{52F91D46-53A0-0960-9E6C-C13D1BA41F05}"/>
          </ac:spMkLst>
        </pc:spChg>
        <pc:spChg chg="add mod">
          <ac:chgData name="GEGIA, Medea" userId="4bf8d474-d3cf-4aa9-b4ef-dc58381c3885" providerId="ADAL" clId="{3B3EEFF3-C665-42E6-BFCB-23309BECF5BD}" dt="2023-06-29T14:52:38.232" v="1280" actId="14100"/>
          <ac:spMkLst>
            <pc:docMk/>
            <pc:sldMk cId="3907383535" sldId="3508"/>
            <ac:spMk id="10" creationId="{15FD676B-B151-D32E-AE88-0AD4FA1127E2}"/>
          </ac:spMkLst>
        </pc:spChg>
        <pc:graphicFrameChg chg="add del mod">
          <ac:chgData name="GEGIA, Medea" userId="4bf8d474-d3cf-4aa9-b4ef-dc58381c3885" providerId="ADAL" clId="{3B3EEFF3-C665-42E6-BFCB-23309BECF5BD}" dt="2023-06-29T14:53:11.992" v="1300" actId="1036"/>
          <ac:graphicFrameMkLst>
            <pc:docMk/>
            <pc:sldMk cId="3907383535" sldId="3508"/>
            <ac:graphicFrameMk id="9" creationId="{6CA7DD51-0760-5547-9509-3815CF7FDFCC}"/>
          </ac:graphicFrameMkLst>
        </pc:graphicFrameChg>
      </pc:sldChg>
      <pc:sldChg chg="addSp modSp add del mod">
        <pc:chgData name="GEGIA, Medea" userId="4bf8d474-d3cf-4aa9-b4ef-dc58381c3885" providerId="ADAL" clId="{3B3EEFF3-C665-42E6-BFCB-23309BECF5BD}" dt="2023-06-29T14:53:39.590" v="1302" actId="47"/>
        <pc:sldMkLst>
          <pc:docMk/>
          <pc:sldMk cId="1938107554" sldId="3509"/>
        </pc:sldMkLst>
        <pc:spChg chg="mod">
          <ac:chgData name="GEGIA, Medea" userId="4bf8d474-d3cf-4aa9-b4ef-dc58381c3885" providerId="ADAL" clId="{3B3EEFF3-C665-42E6-BFCB-23309BECF5BD}" dt="2023-06-29T14:26:36.851" v="373"/>
          <ac:spMkLst>
            <pc:docMk/>
            <pc:sldMk cId="1938107554" sldId="3509"/>
            <ac:spMk id="4" creationId="{A698EE77-D9F2-EEE9-B73D-315CEE92F671}"/>
          </ac:spMkLst>
        </pc:spChg>
        <pc:spChg chg="add mod">
          <ac:chgData name="GEGIA, Medea" userId="4bf8d474-d3cf-4aa9-b4ef-dc58381c3885" providerId="ADAL" clId="{3B3EEFF3-C665-42E6-BFCB-23309BECF5BD}" dt="2023-06-29T14:33:59.558" v="763" actId="1035"/>
          <ac:spMkLst>
            <pc:docMk/>
            <pc:sldMk cId="1938107554" sldId="3509"/>
            <ac:spMk id="8" creationId="{AE481BAF-76A9-1525-1AF4-78AEA2CE28F1}"/>
          </ac:spMkLst>
        </pc:spChg>
        <pc:spChg chg="add mod">
          <ac:chgData name="GEGIA, Medea" userId="4bf8d474-d3cf-4aa9-b4ef-dc58381c3885" providerId="ADAL" clId="{3B3EEFF3-C665-42E6-BFCB-23309BECF5BD}" dt="2023-06-29T14:32:27.342" v="609" actId="1036"/>
          <ac:spMkLst>
            <pc:docMk/>
            <pc:sldMk cId="1938107554" sldId="3509"/>
            <ac:spMk id="10" creationId="{530623A5-1ACC-4AD0-E147-59146D22DA3B}"/>
          </ac:spMkLst>
        </pc:spChg>
        <pc:spChg chg="add mod">
          <ac:chgData name="GEGIA, Medea" userId="4bf8d474-d3cf-4aa9-b4ef-dc58381c3885" providerId="ADAL" clId="{3B3EEFF3-C665-42E6-BFCB-23309BECF5BD}" dt="2023-06-29T14:32:22.241" v="585" actId="1037"/>
          <ac:spMkLst>
            <pc:docMk/>
            <pc:sldMk cId="1938107554" sldId="3509"/>
            <ac:spMk id="12" creationId="{F4F5BCEC-B631-0B41-F3D3-52436A334D5B}"/>
          </ac:spMkLst>
        </pc:spChg>
        <pc:spChg chg="add mod">
          <ac:chgData name="GEGIA, Medea" userId="4bf8d474-d3cf-4aa9-b4ef-dc58381c3885" providerId="ADAL" clId="{3B3EEFF3-C665-42E6-BFCB-23309BECF5BD}" dt="2023-06-29T14:34:05.072" v="788" actId="1035"/>
          <ac:spMkLst>
            <pc:docMk/>
            <pc:sldMk cId="1938107554" sldId="3509"/>
            <ac:spMk id="14" creationId="{85366A3C-3B66-1E82-DCA0-4732DBF2C21C}"/>
          </ac:spMkLst>
        </pc:spChg>
      </pc:sldChg>
      <pc:sldChg chg="add del">
        <pc:chgData name="GEGIA, Medea" userId="4bf8d474-d3cf-4aa9-b4ef-dc58381c3885" providerId="ADAL" clId="{3B3EEFF3-C665-42E6-BFCB-23309BECF5BD}" dt="2023-06-29T14:53:39.590" v="1302" actId="47"/>
        <pc:sldMkLst>
          <pc:docMk/>
          <pc:sldMk cId="184157077" sldId="3510"/>
        </pc:sldMkLst>
      </pc:sldChg>
      <pc:sldChg chg="add del">
        <pc:chgData name="GEGIA, Medea" userId="4bf8d474-d3cf-4aa9-b4ef-dc58381c3885" providerId="ADAL" clId="{3B3EEFF3-C665-42E6-BFCB-23309BECF5BD}" dt="2023-06-29T14:53:39.590" v="1302" actId="47"/>
        <pc:sldMkLst>
          <pc:docMk/>
          <pc:sldMk cId="3369928454" sldId="3511"/>
        </pc:sldMkLst>
      </pc:sldChg>
      <pc:sldChg chg="add del">
        <pc:chgData name="GEGIA, Medea" userId="4bf8d474-d3cf-4aa9-b4ef-dc58381c3885" providerId="ADAL" clId="{3B3EEFF3-C665-42E6-BFCB-23309BECF5BD}" dt="2023-06-30T18:39:15.114" v="4361" actId="47"/>
        <pc:sldMkLst>
          <pc:docMk/>
          <pc:sldMk cId="2136900058" sldId="3512"/>
        </pc:sldMkLst>
      </pc:sldChg>
      <pc:sldChg chg="add del">
        <pc:chgData name="GEGIA, Medea" userId="4bf8d474-d3cf-4aa9-b4ef-dc58381c3885" providerId="ADAL" clId="{3B3EEFF3-C665-42E6-BFCB-23309BECF5BD}" dt="2023-06-30T16:50:59.613" v="2528" actId="2696"/>
        <pc:sldMkLst>
          <pc:docMk/>
          <pc:sldMk cId="3589159449" sldId="3512"/>
        </pc:sldMkLst>
      </pc:sldChg>
      <pc:sldChg chg="modSp add del mod">
        <pc:chgData name="GEGIA, Medea" userId="4bf8d474-d3cf-4aa9-b4ef-dc58381c3885" providerId="ADAL" clId="{3B3EEFF3-C665-42E6-BFCB-23309BECF5BD}" dt="2023-06-29T14:53:20.353" v="1301" actId="47"/>
        <pc:sldMkLst>
          <pc:docMk/>
          <pc:sldMk cId="679792263" sldId="3513"/>
        </pc:sldMkLst>
        <pc:spChg chg="mod">
          <ac:chgData name="GEGIA, Medea" userId="4bf8d474-d3cf-4aa9-b4ef-dc58381c3885" providerId="ADAL" clId="{3B3EEFF3-C665-42E6-BFCB-23309BECF5BD}" dt="2023-06-29T14:25:05.890" v="364" actId="20577"/>
          <ac:spMkLst>
            <pc:docMk/>
            <pc:sldMk cId="679792263" sldId="3513"/>
            <ac:spMk id="21" creationId="{166E2BA6-21DA-4180-9EAC-EC7A86270DDD}"/>
          </ac:spMkLst>
        </pc:spChg>
        <pc:graphicFrameChg chg="mod">
          <ac:chgData name="GEGIA, Medea" userId="4bf8d474-d3cf-4aa9-b4ef-dc58381c3885" providerId="ADAL" clId="{3B3EEFF3-C665-42E6-BFCB-23309BECF5BD}" dt="2023-06-29T14:34:15.906" v="790" actId="478"/>
          <ac:graphicFrameMkLst>
            <pc:docMk/>
            <pc:sldMk cId="679792263" sldId="3513"/>
            <ac:graphicFrameMk id="22" creationId="{6130DD7E-BE9B-49E7-92F8-7DEAE6205F3D}"/>
          </ac:graphicFrameMkLst>
        </pc:graphicFrameChg>
      </pc:sldChg>
      <pc:sldChg chg="addSp delSp modSp add mod ord">
        <pc:chgData name="GEGIA, Medea" userId="4bf8d474-d3cf-4aa9-b4ef-dc58381c3885" providerId="ADAL" clId="{3B3EEFF3-C665-42E6-BFCB-23309BECF5BD}" dt="2023-06-30T07:22:28.739" v="1695" actId="113"/>
        <pc:sldMkLst>
          <pc:docMk/>
          <pc:sldMk cId="3154403645" sldId="3513"/>
        </pc:sldMkLst>
        <pc:spChg chg="mod">
          <ac:chgData name="GEGIA, Medea" userId="4bf8d474-d3cf-4aa9-b4ef-dc58381c3885" providerId="ADAL" clId="{3B3EEFF3-C665-42E6-BFCB-23309BECF5BD}" dt="2023-06-29T14:59:29.939" v="1329" actId="313"/>
          <ac:spMkLst>
            <pc:docMk/>
            <pc:sldMk cId="3154403645" sldId="3513"/>
            <ac:spMk id="2" creationId="{D2CE25C5-E1FB-A7E9-DBB4-07722271E149}"/>
          </ac:spMkLst>
        </pc:spChg>
        <pc:spChg chg="del mod">
          <ac:chgData name="GEGIA, Medea" userId="4bf8d474-d3cf-4aa9-b4ef-dc58381c3885" providerId="ADAL" clId="{3B3EEFF3-C665-42E6-BFCB-23309BECF5BD}" dt="2023-06-30T07:11:43.181" v="1358" actId="478"/>
          <ac:spMkLst>
            <pc:docMk/>
            <pc:sldMk cId="3154403645" sldId="3513"/>
            <ac:spMk id="4" creationId="{A698EE77-D9F2-EEE9-B73D-315CEE92F671}"/>
          </ac:spMkLst>
        </pc:spChg>
        <pc:spChg chg="add del mod">
          <ac:chgData name="GEGIA, Medea" userId="4bf8d474-d3cf-4aa9-b4ef-dc58381c3885" providerId="ADAL" clId="{3B3EEFF3-C665-42E6-BFCB-23309BECF5BD}" dt="2023-06-30T07:13:57.135" v="1487" actId="478"/>
          <ac:spMkLst>
            <pc:docMk/>
            <pc:sldMk cId="3154403645" sldId="3513"/>
            <ac:spMk id="6" creationId="{03D13AEA-6971-7BFC-2FB5-34B6A8CD1BBE}"/>
          </ac:spMkLst>
        </pc:spChg>
        <pc:spChg chg="del mod">
          <ac:chgData name="GEGIA, Medea" userId="4bf8d474-d3cf-4aa9-b4ef-dc58381c3885" providerId="ADAL" clId="{3B3EEFF3-C665-42E6-BFCB-23309BECF5BD}" dt="2023-06-30T07:11:49.743" v="1398" actId="478"/>
          <ac:spMkLst>
            <pc:docMk/>
            <pc:sldMk cId="3154403645" sldId="3513"/>
            <ac:spMk id="7" creationId="{F38A9E4D-43EF-1F1A-5243-1DB11B5E71D6}"/>
          </ac:spMkLst>
        </pc:spChg>
        <pc:spChg chg="add mod">
          <ac:chgData name="GEGIA, Medea" userId="4bf8d474-d3cf-4aa9-b4ef-dc58381c3885" providerId="ADAL" clId="{3B3EEFF3-C665-42E6-BFCB-23309BECF5BD}" dt="2023-06-30T07:22:28.739" v="1695" actId="113"/>
          <ac:spMkLst>
            <pc:docMk/>
            <pc:sldMk cId="3154403645" sldId="3513"/>
            <ac:spMk id="8" creationId="{B1D5F8D7-4BAE-CF51-BE26-248A39889BAD}"/>
          </ac:spMkLst>
        </pc:spChg>
      </pc:sldChg>
      <pc:sldChg chg="add del">
        <pc:chgData name="GEGIA, Medea" userId="4bf8d474-d3cf-4aa9-b4ef-dc58381c3885" providerId="ADAL" clId="{3B3EEFF3-C665-42E6-BFCB-23309BECF5BD}" dt="2023-06-30T07:22:36.265" v="1696" actId="47"/>
        <pc:sldMkLst>
          <pc:docMk/>
          <pc:sldMk cId="2351202125" sldId="3514"/>
        </pc:sldMkLst>
      </pc:sldChg>
      <pc:sldChg chg="add del">
        <pc:chgData name="GEGIA, Medea" userId="4bf8d474-d3cf-4aa9-b4ef-dc58381c3885" providerId="ADAL" clId="{3B3EEFF3-C665-42E6-BFCB-23309BECF5BD}" dt="2023-06-30T07:56:13.857" v="2527" actId="47"/>
        <pc:sldMkLst>
          <pc:docMk/>
          <pc:sldMk cId="126615162" sldId="3515"/>
        </pc:sldMkLst>
      </pc:sldChg>
      <pc:sldChg chg="add del">
        <pc:chgData name="GEGIA, Medea" userId="4bf8d474-d3cf-4aa9-b4ef-dc58381c3885" providerId="ADAL" clId="{3B3EEFF3-C665-42E6-BFCB-23309BECF5BD}" dt="2023-06-15T15:11:03.819" v="60" actId="47"/>
        <pc:sldMkLst>
          <pc:docMk/>
          <pc:sldMk cId="3437433023" sldId="3515"/>
        </pc:sldMkLst>
      </pc:sldChg>
      <pc:sldChg chg="addSp delSp modSp add mod">
        <pc:chgData name="GEGIA, Medea" userId="4bf8d474-d3cf-4aa9-b4ef-dc58381c3885" providerId="ADAL" clId="{3B3EEFF3-C665-42E6-BFCB-23309BECF5BD}" dt="2023-06-30T18:38:59.729" v="4359" actId="14100"/>
        <pc:sldMkLst>
          <pc:docMk/>
          <pc:sldMk cId="3359535712" sldId="3516"/>
        </pc:sldMkLst>
        <pc:spChg chg="mod">
          <ac:chgData name="GEGIA, Medea" userId="4bf8d474-d3cf-4aa9-b4ef-dc58381c3885" providerId="ADAL" clId="{3B3EEFF3-C665-42E6-BFCB-23309BECF5BD}" dt="2023-06-29T15:00:41.417" v="1349" actId="20577"/>
          <ac:spMkLst>
            <pc:docMk/>
            <pc:sldMk cId="3359535712" sldId="3516"/>
            <ac:spMk id="2" creationId="{D2CE25C5-E1FB-A7E9-DBB4-07722271E149}"/>
          </ac:spMkLst>
        </pc:spChg>
        <pc:spChg chg="del">
          <ac:chgData name="GEGIA, Medea" userId="4bf8d474-d3cf-4aa9-b4ef-dc58381c3885" providerId="ADAL" clId="{3B3EEFF3-C665-42E6-BFCB-23309BECF5BD}" dt="2023-06-30T18:38:04.832" v="4258" actId="478"/>
          <ac:spMkLst>
            <pc:docMk/>
            <pc:sldMk cId="3359535712" sldId="3516"/>
            <ac:spMk id="4" creationId="{A698EE77-D9F2-EEE9-B73D-315CEE92F671}"/>
          </ac:spMkLst>
        </pc:spChg>
        <pc:spChg chg="add mod">
          <ac:chgData name="GEGIA, Medea" userId="4bf8d474-d3cf-4aa9-b4ef-dc58381c3885" providerId="ADAL" clId="{3B3EEFF3-C665-42E6-BFCB-23309BECF5BD}" dt="2023-06-30T18:38:50.856" v="4357" actId="1038"/>
          <ac:spMkLst>
            <pc:docMk/>
            <pc:sldMk cId="3359535712" sldId="3516"/>
            <ac:spMk id="6" creationId="{B0472C8D-210E-F676-AF91-F7F62D3A12E7}"/>
          </ac:spMkLst>
        </pc:spChg>
        <pc:spChg chg="mod">
          <ac:chgData name="GEGIA, Medea" userId="4bf8d474-d3cf-4aa9-b4ef-dc58381c3885" providerId="ADAL" clId="{3B3EEFF3-C665-42E6-BFCB-23309BECF5BD}" dt="2023-06-30T18:38:39.513" v="4325" actId="5793"/>
          <ac:spMkLst>
            <pc:docMk/>
            <pc:sldMk cId="3359535712" sldId="3516"/>
            <ac:spMk id="7" creationId="{F38A9E4D-43EF-1F1A-5243-1DB11B5E71D6}"/>
          </ac:spMkLst>
        </pc:spChg>
        <pc:spChg chg="add mod">
          <ac:chgData name="GEGIA, Medea" userId="4bf8d474-d3cf-4aa9-b4ef-dc58381c3885" providerId="ADAL" clId="{3B3EEFF3-C665-42E6-BFCB-23309BECF5BD}" dt="2023-06-30T18:38:59.729" v="4359" actId="14100"/>
          <ac:spMkLst>
            <pc:docMk/>
            <pc:sldMk cId="3359535712" sldId="3516"/>
            <ac:spMk id="8" creationId="{0C7F053D-F197-2369-F80A-1856FAD68288}"/>
          </ac:spMkLst>
        </pc:spChg>
        <pc:spChg chg="add mod">
          <ac:chgData name="GEGIA, Medea" userId="4bf8d474-d3cf-4aa9-b4ef-dc58381c3885" providerId="ADAL" clId="{3B3EEFF3-C665-42E6-BFCB-23309BECF5BD}" dt="2023-06-30T18:38:13.926" v="4316" actId="1035"/>
          <ac:spMkLst>
            <pc:docMk/>
            <pc:sldMk cId="3359535712" sldId="3516"/>
            <ac:spMk id="9" creationId="{F94CC8E6-2B85-C893-E6FE-2C0E3654C378}"/>
          </ac:spMkLst>
        </pc:spChg>
      </pc:sldChg>
      <pc:sldChg chg="delSp add del">
        <pc:chgData name="GEGIA, Medea" userId="4bf8d474-d3cf-4aa9-b4ef-dc58381c3885" providerId="ADAL" clId="{3B3EEFF3-C665-42E6-BFCB-23309BECF5BD}" dt="2023-06-15T15:11:21.675" v="63" actId="47"/>
        <pc:sldMkLst>
          <pc:docMk/>
          <pc:sldMk cId="3907298026" sldId="3516"/>
        </pc:sldMkLst>
        <pc:spChg chg="del">
          <ac:chgData name="GEGIA, Medea" userId="4bf8d474-d3cf-4aa9-b4ef-dc58381c3885" providerId="ADAL" clId="{3B3EEFF3-C665-42E6-BFCB-23309BECF5BD}" dt="2023-06-15T15:11:13.457" v="61" actId="21"/>
          <ac:spMkLst>
            <pc:docMk/>
            <pc:sldMk cId="3907298026" sldId="3516"/>
            <ac:spMk id="6" creationId="{8B3644E7-756E-415A-B98B-DED422E0B9A1}"/>
          </ac:spMkLst>
        </pc:spChg>
        <pc:spChg chg="del">
          <ac:chgData name="GEGIA, Medea" userId="4bf8d474-d3cf-4aa9-b4ef-dc58381c3885" providerId="ADAL" clId="{3B3EEFF3-C665-42E6-BFCB-23309BECF5BD}" dt="2023-06-15T15:11:13.457" v="61" actId="21"/>
          <ac:spMkLst>
            <pc:docMk/>
            <pc:sldMk cId="3907298026" sldId="3516"/>
            <ac:spMk id="7" creationId="{2B296C21-A1FF-4270-8AF0-843EFE1BC407}"/>
          </ac:spMkLst>
        </pc:spChg>
        <pc:spChg chg="del">
          <ac:chgData name="GEGIA, Medea" userId="4bf8d474-d3cf-4aa9-b4ef-dc58381c3885" providerId="ADAL" clId="{3B3EEFF3-C665-42E6-BFCB-23309BECF5BD}" dt="2023-06-15T15:11:13.457" v="61" actId="21"/>
          <ac:spMkLst>
            <pc:docMk/>
            <pc:sldMk cId="3907298026" sldId="3516"/>
            <ac:spMk id="9" creationId="{1CED9F92-427A-4EAC-AD1B-725356BA20CA}"/>
          </ac:spMkLst>
        </pc:spChg>
        <pc:picChg chg="del">
          <ac:chgData name="GEGIA, Medea" userId="4bf8d474-d3cf-4aa9-b4ef-dc58381c3885" providerId="ADAL" clId="{3B3EEFF3-C665-42E6-BFCB-23309BECF5BD}" dt="2023-06-15T15:11:13.457" v="61" actId="21"/>
          <ac:picMkLst>
            <pc:docMk/>
            <pc:sldMk cId="3907298026" sldId="3516"/>
            <ac:picMk id="5" creationId="{365149D5-A50A-4651-B337-6F45B543007E}"/>
          </ac:picMkLst>
        </pc:picChg>
        <pc:picChg chg="del">
          <ac:chgData name="GEGIA, Medea" userId="4bf8d474-d3cf-4aa9-b4ef-dc58381c3885" providerId="ADAL" clId="{3B3EEFF3-C665-42E6-BFCB-23309BECF5BD}" dt="2023-06-15T15:11:13.457" v="61" actId="21"/>
          <ac:picMkLst>
            <pc:docMk/>
            <pc:sldMk cId="3907298026" sldId="3516"/>
            <ac:picMk id="8" creationId="{CDFEB6C6-42CD-467E-BB18-A7BADCC4C2D8}"/>
          </ac:picMkLst>
        </pc:picChg>
      </pc:sldChg>
      <pc:sldChg chg="modSp add del mod">
        <pc:chgData name="GEGIA, Medea" userId="4bf8d474-d3cf-4aa9-b4ef-dc58381c3885" providerId="ADAL" clId="{3B3EEFF3-C665-42E6-BFCB-23309BECF5BD}" dt="2023-06-30T18:35:48.964" v="4254" actId="47"/>
        <pc:sldMkLst>
          <pc:docMk/>
          <pc:sldMk cId="496559554" sldId="3517"/>
        </pc:sldMkLst>
        <pc:spChg chg="mod">
          <ac:chgData name="GEGIA, Medea" userId="4bf8d474-d3cf-4aa9-b4ef-dc58381c3885" providerId="ADAL" clId="{3B3EEFF3-C665-42E6-BFCB-23309BECF5BD}" dt="2023-06-29T15:00:47.547" v="1357" actId="20577"/>
          <ac:spMkLst>
            <pc:docMk/>
            <pc:sldMk cId="496559554" sldId="3517"/>
            <ac:spMk id="2" creationId="{D2CE25C5-E1FB-A7E9-DBB4-07722271E149}"/>
          </ac:spMkLst>
        </pc:spChg>
      </pc:sldChg>
      <pc:sldChg chg="addSp delSp modSp add mod ord">
        <pc:chgData name="GEGIA, Medea" userId="4bf8d474-d3cf-4aa9-b4ef-dc58381c3885" providerId="ADAL" clId="{3B3EEFF3-C665-42E6-BFCB-23309BECF5BD}" dt="2023-06-30T07:56:10.968" v="2526"/>
        <pc:sldMkLst>
          <pc:docMk/>
          <pc:sldMk cId="1650227422" sldId="3518"/>
        </pc:sldMkLst>
        <pc:spChg chg="mod">
          <ac:chgData name="GEGIA, Medea" userId="4bf8d474-d3cf-4aa9-b4ef-dc58381c3885" providerId="ADAL" clId="{3B3EEFF3-C665-42E6-BFCB-23309BECF5BD}" dt="2023-06-30T07:28:31.992" v="1921" actId="1036"/>
          <ac:spMkLst>
            <pc:docMk/>
            <pc:sldMk cId="1650227422" sldId="3518"/>
            <ac:spMk id="6" creationId="{1DD4DE97-BCF5-2B81-C60B-A3A075404669}"/>
          </ac:spMkLst>
        </pc:spChg>
        <pc:spChg chg="mod">
          <ac:chgData name="GEGIA, Medea" userId="4bf8d474-d3cf-4aa9-b4ef-dc58381c3885" providerId="ADAL" clId="{3B3EEFF3-C665-42E6-BFCB-23309BECF5BD}" dt="2023-06-30T07:29:13.353" v="1968" actId="1038"/>
          <ac:spMkLst>
            <pc:docMk/>
            <pc:sldMk cId="1650227422" sldId="3518"/>
            <ac:spMk id="8" creationId="{3A2EFE2E-9B04-4E5C-A3EC-7A937B2D111C}"/>
          </ac:spMkLst>
        </pc:spChg>
        <pc:spChg chg="mod">
          <ac:chgData name="GEGIA, Medea" userId="4bf8d474-d3cf-4aa9-b4ef-dc58381c3885" providerId="ADAL" clId="{3B3EEFF3-C665-42E6-BFCB-23309BECF5BD}" dt="2023-06-30T07:28:21.571" v="1894" actId="1038"/>
          <ac:spMkLst>
            <pc:docMk/>
            <pc:sldMk cId="1650227422" sldId="3518"/>
            <ac:spMk id="9" creationId="{5323B68C-4C30-4A7D-945D-FB9A21C7F0C3}"/>
          </ac:spMkLst>
        </pc:spChg>
        <pc:spChg chg="del">
          <ac:chgData name="GEGIA, Medea" userId="4bf8d474-d3cf-4aa9-b4ef-dc58381c3885" providerId="ADAL" clId="{3B3EEFF3-C665-42E6-BFCB-23309BECF5BD}" dt="2023-06-30T07:25:56.683" v="1737" actId="478"/>
          <ac:spMkLst>
            <pc:docMk/>
            <pc:sldMk cId="1650227422" sldId="3518"/>
            <ac:spMk id="10" creationId="{4E3354A7-F786-4718-AE98-86E264011A34}"/>
          </ac:spMkLst>
        </pc:spChg>
        <pc:spChg chg="add mod">
          <ac:chgData name="GEGIA, Medea" userId="4bf8d474-d3cf-4aa9-b4ef-dc58381c3885" providerId="ADAL" clId="{3B3EEFF3-C665-42E6-BFCB-23309BECF5BD}" dt="2023-06-30T07:29:07.089" v="1941" actId="14100"/>
          <ac:spMkLst>
            <pc:docMk/>
            <pc:sldMk cId="1650227422" sldId="3518"/>
            <ac:spMk id="11" creationId="{9A84F68E-9144-C139-BE8B-0A4F02541F40}"/>
          </ac:spMkLst>
        </pc:spChg>
        <pc:picChg chg="mod">
          <ac:chgData name="GEGIA, Medea" userId="4bf8d474-d3cf-4aa9-b4ef-dc58381c3885" providerId="ADAL" clId="{3B3EEFF3-C665-42E6-BFCB-23309BECF5BD}" dt="2023-06-30T07:28:21.571" v="1894" actId="1038"/>
          <ac:picMkLst>
            <pc:docMk/>
            <pc:sldMk cId="1650227422" sldId="3518"/>
            <ac:picMk id="5" creationId="{C27D3BB4-EFAB-4944-AC73-05B9544E9760}"/>
          </ac:picMkLst>
        </pc:picChg>
      </pc:sldChg>
      <pc:sldChg chg="addSp delSp modSp add del mod">
        <pc:chgData name="GEGIA, Medea" userId="4bf8d474-d3cf-4aa9-b4ef-dc58381c3885" providerId="ADAL" clId="{3B3EEFF3-C665-42E6-BFCB-23309BECF5BD}" dt="2023-06-15T15:01:34.298" v="50" actId="47"/>
        <pc:sldMkLst>
          <pc:docMk/>
          <pc:sldMk cId="539277020" sldId="3529"/>
        </pc:sldMkLst>
        <pc:spChg chg="add mod">
          <ac:chgData name="GEGIA, Medea" userId="4bf8d474-d3cf-4aa9-b4ef-dc58381c3885" providerId="ADAL" clId="{3B3EEFF3-C665-42E6-BFCB-23309BECF5BD}" dt="2023-06-15T15:00:57.952" v="44"/>
          <ac:spMkLst>
            <pc:docMk/>
            <pc:sldMk cId="539277020" sldId="3529"/>
            <ac:spMk id="2" creationId="{76A3C840-AFBB-F3A0-C303-E6C727B7BFA2}"/>
          </ac:spMkLst>
        </pc:spChg>
        <pc:spChg chg="del">
          <ac:chgData name="GEGIA, Medea" userId="4bf8d474-d3cf-4aa9-b4ef-dc58381c3885" providerId="ADAL" clId="{3B3EEFF3-C665-42E6-BFCB-23309BECF5BD}" dt="2023-06-15T15:00:57.615" v="43" actId="478"/>
          <ac:spMkLst>
            <pc:docMk/>
            <pc:sldMk cId="539277020" sldId="3529"/>
            <ac:spMk id="4" creationId="{589A83CC-DA23-48BA-8F7C-FE3D65557BE7}"/>
          </ac:spMkLst>
        </pc:spChg>
        <pc:spChg chg="del">
          <ac:chgData name="GEGIA, Medea" userId="4bf8d474-d3cf-4aa9-b4ef-dc58381c3885" providerId="ADAL" clId="{3B3EEFF3-C665-42E6-BFCB-23309BECF5BD}" dt="2023-06-15T15:01:21.095" v="47" actId="21"/>
          <ac:spMkLst>
            <pc:docMk/>
            <pc:sldMk cId="539277020" sldId="3529"/>
            <ac:spMk id="6" creationId="{252377F8-EAAA-40A1-99B7-48245DEB56B4}"/>
          </ac:spMkLst>
        </pc:spChg>
        <pc:spChg chg="del">
          <ac:chgData name="GEGIA, Medea" userId="4bf8d474-d3cf-4aa9-b4ef-dc58381c3885" providerId="ADAL" clId="{3B3EEFF3-C665-42E6-BFCB-23309BECF5BD}" dt="2023-06-15T15:01:21.095" v="47" actId="21"/>
          <ac:spMkLst>
            <pc:docMk/>
            <pc:sldMk cId="539277020" sldId="3529"/>
            <ac:spMk id="7" creationId="{96DDB9E3-9654-4E74-9CFF-2116CE3D1BA4}"/>
          </ac:spMkLst>
        </pc:spChg>
        <pc:spChg chg="del">
          <ac:chgData name="GEGIA, Medea" userId="4bf8d474-d3cf-4aa9-b4ef-dc58381c3885" providerId="ADAL" clId="{3B3EEFF3-C665-42E6-BFCB-23309BECF5BD}" dt="2023-06-15T15:01:21.095" v="47" actId="21"/>
          <ac:spMkLst>
            <pc:docMk/>
            <pc:sldMk cId="539277020" sldId="3529"/>
            <ac:spMk id="8" creationId="{9C7D05BC-7786-4A1F-AC73-0399EFB9EFB7}"/>
          </ac:spMkLst>
        </pc:spChg>
        <pc:spChg chg="del">
          <ac:chgData name="GEGIA, Medea" userId="4bf8d474-d3cf-4aa9-b4ef-dc58381c3885" providerId="ADAL" clId="{3B3EEFF3-C665-42E6-BFCB-23309BECF5BD}" dt="2023-06-15T15:01:21.095" v="47" actId="21"/>
          <ac:spMkLst>
            <pc:docMk/>
            <pc:sldMk cId="539277020" sldId="3529"/>
            <ac:spMk id="10" creationId="{A7E437C5-6891-4EA2-AF1B-9C10B3BF6B70}"/>
          </ac:spMkLst>
        </pc:spChg>
      </pc:sldChg>
      <pc:sldChg chg="delSp add del mod ord">
        <pc:chgData name="GEGIA, Medea" userId="4bf8d474-d3cf-4aa9-b4ef-dc58381c3885" providerId="ADAL" clId="{3B3EEFF3-C665-42E6-BFCB-23309BECF5BD}" dt="2023-06-30T17:50:25.788" v="3511" actId="47"/>
        <pc:sldMkLst>
          <pc:docMk/>
          <pc:sldMk cId="4233234168" sldId="3531"/>
        </pc:sldMkLst>
        <pc:spChg chg="del">
          <ac:chgData name="GEGIA, Medea" userId="4bf8d474-d3cf-4aa9-b4ef-dc58381c3885" providerId="ADAL" clId="{3B3EEFF3-C665-42E6-BFCB-23309BECF5BD}" dt="2023-06-30T17:49:51.642" v="3506" actId="21"/>
          <ac:spMkLst>
            <pc:docMk/>
            <pc:sldMk cId="4233234168" sldId="3531"/>
            <ac:spMk id="10" creationId="{A7E437C5-6891-4EA2-AF1B-9C10B3BF6B70}"/>
          </ac:spMkLst>
        </pc:spChg>
      </pc:sldChg>
      <pc:sldChg chg="delSp add del mod ord">
        <pc:chgData name="GEGIA, Medea" userId="4bf8d474-d3cf-4aa9-b4ef-dc58381c3885" providerId="ADAL" clId="{3B3EEFF3-C665-42E6-BFCB-23309BECF5BD}" dt="2023-06-30T17:41:47.580" v="3326" actId="47"/>
        <pc:sldMkLst>
          <pc:docMk/>
          <pc:sldMk cId="2802987920" sldId="3532"/>
        </pc:sldMkLst>
        <pc:spChg chg="del">
          <ac:chgData name="GEGIA, Medea" userId="4bf8d474-d3cf-4aa9-b4ef-dc58381c3885" providerId="ADAL" clId="{3B3EEFF3-C665-42E6-BFCB-23309BECF5BD}" dt="2023-06-30T17:41:43.037" v="3324" actId="21"/>
          <ac:spMkLst>
            <pc:docMk/>
            <pc:sldMk cId="2802987920" sldId="3532"/>
            <ac:spMk id="10" creationId="{A7E437C5-6891-4EA2-AF1B-9C10B3BF6B70}"/>
          </ac:spMkLst>
        </pc:spChg>
        <pc:graphicFrameChg chg="del">
          <ac:chgData name="GEGIA, Medea" userId="4bf8d474-d3cf-4aa9-b4ef-dc58381c3885" providerId="ADAL" clId="{3B3EEFF3-C665-42E6-BFCB-23309BECF5BD}" dt="2023-06-30T17:41:43.037" v="3324" actId="21"/>
          <ac:graphicFrameMkLst>
            <pc:docMk/>
            <pc:sldMk cId="2802987920" sldId="3532"/>
            <ac:graphicFrameMk id="2" creationId="{11C90E57-D5F3-4883-8687-E3D7ADE06BB1}"/>
          </ac:graphicFrameMkLst>
        </pc:graphicFrameChg>
      </pc:sldChg>
      <pc:sldChg chg="delSp add del mod ord">
        <pc:chgData name="GEGIA, Medea" userId="4bf8d474-d3cf-4aa9-b4ef-dc58381c3885" providerId="ADAL" clId="{3B3EEFF3-C665-42E6-BFCB-23309BECF5BD}" dt="2023-06-30T18:06:07.784" v="3924" actId="47"/>
        <pc:sldMkLst>
          <pc:docMk/>
          <pc:sldMk cId="3788706818" sldId="3534"/>
        </pc:sldMkLst>
        <pc:graphicFrameChg chg="del">
          <ac:chgData name="GEGIA, Medea" userId="4bf8d474-d3cf-4aa9-b4ef-dc58381c3885" providerId="ADAL" clId="{3B3EEFF3-C665-42E6-BFCB-23309BECF5BD}" dt="2023-06-30T18:03:59.823" v="3874" actId="21"/>
          <ac:graphicFrameMkLst>
            <pc:docMk/>
            <pc:sldMk cId="3788706818" sldId="3534"/>
            <ac:graphicFrameMk id="7" creationId="{9FDB36FC-B651-4A54-A430-32C3B60EFE0B}"/>
          </ac:graphicFrameMkLst>
        </pc:graphicFrameChg>
      </pc:sldChg>
      <pc:sldChg chg="add del">
        <pc:chgData name="GEGIA, Medea" userId="4bf8d474-d3cf-4aa9-b4ef-dc58381c3885" providerId="ADAL" clId="{3B3EEFF3-C665-42E6-BFCB-23309BECF5BD}" dt="2023-06-30T17:54:26.942" v="3572" actId="47"/>
        <pc:sldMkLst>
          <pc:docMk/>
          <pc:sldMk cId="209169789" sldId="3537"/>
        </pc:sldMkLst>
      </pc:sldChg>
      <pc:sldChg chg="add del ord">
        <pc:chgData name="GEGIA, Medea" userId="4bf8d474-d3cf-4aa9-b4ef-dc58381c3885" providerId="ADAL" clId="{3B3EEFF3-C665-42E6-BFCB-23309BECF5BD}" dt="2023-06-30T17:56:31.854" v="3580" actId="47"/>
        <pc:sldMkLst>
          <pc:docMk/>
          <pc:sldMk cId="2335345334" sldId="3542"/>
        </pc:sldMkLst>
      </pc:sldChg>
      <pc:sldChg chg="add del">
        <pc:chgData name="GEGIA, Medea" userId="4bf8d474-d3cf-4aa9-b4ef-dc58381c3885" providerId="ADAL" clId="{3B3EEFF3-C665-42E6-BFCB-23309BECF5BD}" dt="2023-06-30T16:56:09.637" v="2659" actId="47"/>
        <pc:sldMkLst>
          <pc:docMk/>
          <pc:sldMk cId="604205356" sldId="3544"/>
        </pc:sldMkLst>
      </pc:sldChg>
      <pc:sldChg chg="add del">
        <pc:chgData name="GEGIA, Medea" userId="4bf8d474-d3cf-4aa9-b4ef-dc58381c3885" providerId="ADAL" clId="{3B3EEFF3-C665-42E6-BFCB-23309BECF5BD}" dt="2023-06-30T16:57:52.214" v="2691" actId="47"/>
        <pc:sldMkLst>
          <pc:docMk/>
          <pc:sldMk cId="3511901226" sldId="3545"/>
        </pc:sldMkLst>
      </pc:sldChg>
      <pc:sldChg chg="delSp modSp add del mod">
        <pc:chgData name="GEGIA, Medea" userId="4bf8d474-d3cf-4aa9-b4ef-dc58381c3885" providerId="ADAL" clId="{3B3EEFF3-C665-42E6-BFCB-23309BECF5BD}" dt="2023-06-30T17:40:45.360" v="3319" actId="47"/>
        <pc:sldMkLst>
          <pc:docMk/>
          <pc:sldMk cId="3547556331" sldId="3545"/>
        </pc:sldMkLst>
        <pc:spChg chg="del mod">
          <ac:chgData name="GEGIA, Medea" userId="4bf8d474-d3cf-4aa9-b4ef-dc58381c3885" providerId="ADAL" clId="{3B3EEFF3-C665-42E6-BFCB-23309BECF5BD}" dt="2023-06-30T17:38:14.008" v="3237" actId="21"/>
          <ac:spMkLst>
            <pc:docMk/>
            <pc:sldMk cId="3547556331" sldId="3545"/>
            <ac:spMk id="10" creationId="{A7E437C5-6891-4EA2-AF1B-9C10B3BF6B70}"/>
          </ac:spMkLst>
        </pc:spChg>
      </pc:sldChg>
      <pc:sldChg chg="add del">
        <pc:chgData name="GEGIA, Medea" userId="4bf8d474-d3cf-4aa9-b4ef-dc58381c3885" providerId="ADAL" clId="{3B3EEFF3-C665-42E6-BFCB-23309BECF5BD}" dt="2023-06-30T17:00:38.074" v="2804" actId="47"/>
        <pc:sldMkLst>
          <pc:docMk/>
          <pc:sldMk cId="238727608" sldId="3546"/>
        </pc:sldMkLst>
      </pc:sldChg>
      <pc:sldChg chg="delSp add del mod">
        <pc:chgData name="GEGIA, Medea" userId="4bf8d474-d3cf-4aa9-b4ef-dc58381c3885" providerId="ADAL" clId="{3B3EEFF3-C665-42E6-BFCB-23309BECF5BD}" dt="2023-06-30T17:48:17.479" v="3456" actId="47"/>
        <pc:sldMkLst>
          <pc:docMk/>
          <pc:sldMk cId="539987907" sldId="3546"/>
        </pc:sldMkLst>
        <pc:spChg chg="del">
          <ac:chgData name="GEGIA, Medea" userId="4bf8d474-d3cf-4aa9-b4ef-dc58381c3885" providerId="ADAL" clId="{3B3EEFF3-C665-42E6-BFCB-23309BECF5BD}" dt="2023-06-30T17:45:33.102" v="3441" actId="21"/>
          <ac:spMkLst>
            <pc:docMk/>
            <pc:sldMk cId="539987907" sldId="3546"/>
            <ac:spMk id="10" creationId="{A7E437C5-6891-4EA2-AF1B-9C10B3BF6B70}"/>
          </ac:spMkLst>
        </pc:spChg>
      </pc:sldChg>
      <pc:sldChg chg="delSp modSp add del mod">
        <pc:chgData name="GEGIA, Medea" userId="4bf8d474-d3cf-4aa9-b4ef-dc58381c3885" providerId="ADAL" clId="{3B3EEFF3-C665-42E6-BFCB-23309BECF5BD}" dt="2023-06-30T17:05:37.902" v="2918" actId="47"/>
        <pc:sldMkLst>
          <pc:docMk/>
          <pc:sldMk cId="3907298026" sldId="3547"/>
        </pc:sldMkLst>
        <pc:spChg chg="del mod">
          <ac:chgData name="GEGIA, Medea" userId="4bf8d474-d3cf-4aa9-b4ef-dc58381c3885" providerId="ADAL" clId="{3B3EEFF3-C665-42E6-BFCB-23309BECF5BD}" dt="2023-06-30T17:04:02.737" v="2879"/>
          <ac:spMkLst>
            <pc:docMk/>
            <pc:sldMk cId="3907298026" sldId="3547"/>
            <ac:spMk id="3" creationId="{33DE9989-46AF-44A4-B03A-624C3221C1AA}"/>
          </ac:spMkLst>
        </pc:spChg>
      </pc:sldChg>
      <pc:sldChg chg="addSp delSp modSp add mod">
        <pc:chgData name="GEGIA, Medea" userId="4bf8d474-d3cf-4aa9-b4ef-dc58381c3885" providerId="ADAL" clId="{3B3EEFF3-C665-42E6-BFCB-23309BECF5BD}" dt="2023-06-30T17:07:16.870" v="2969" actId="1035"/>
        <pc:sldMkLst>
          <pc:docMk/>
          <pc:sldMk cId="2473412814" sldId="3548"/>
        </pc:sldMkLst>
        <pc:spChg chg="mod">
          <ac:chgData name="GEGIA, Medea" userId="4bf8d474-d3cf-4aa9-b4ef-dc58381c3885" providerId="ADAL" clId="{3B3EEFF3-C665-42E6-BFCB-23309BECF5BD}" dt="2023-06-30T16:54:13.120" v="2556" actId="20577"/>
          <ac:spMkLst>
            <pc:docMk/>
            <pc:sldMk cId="2473412814" sldId="3548"/>
            <ac:spMk id="2" creationId="{D2CE25C5-E1FB-A7E9-DBB4-07722271E149}"/>
          </ac:spMkLst>
        </pc:spChg>
        <pc:spChg chg="del">
          <ac:chgData name="GEGIA, Medea" userId="4bf8d474-d3cf-4aa9-b4ef-dc58381c3885" providerId="ADAL" clId="{3B3EEFF3-C665-42E6-BFCB-23309BECF5BD}" dt="2023-06-30T16:56:01.666" v="2658" actId="478"/>
          <ac:spMkLst>
            <pc:docMk/>
            <pc:sldMk cId="2473412814" sldId="3548"/>
            <ac:spMk id="3" creationId="{994FB6BA-898E-059A-B298-0218FC0A7769}"/>
          </ac:spMkLst>
        </pc:spChg>
        <pc:spChg chg="del">
          <ac:chgData name="GEGIA, Medea" userId="4bf8d474-d3cf-4aa9-b4ef-dc58381c3885" providerId="ADAL" clId="{3B3EEFF3-C665-42E6-BFCB-23309BECF5BD}" dt="2023-06-30T16:54:24.296" v="2557" actId="478"/>
          <ac:spMkLst>
            <pc:docMk/>
            <pc:sldMk cId="2473412814" sldId="3548"/>
            <ac:spMk id="4" creationId="{A698EE77-D9F2-EEE9-B73D-315CEE92F671}"/>
          </ac:spMkLst>
        </pc:spChg>
        <pc:spChg chg="mod">
          <ac:chgData name="GEGIA, Medea" userId="4bf8d474-d3cf-4aa9-b4ef-dc58381c3885" providerId="ADAL" clId="{3B3EEFF3-C665-42E6-BFCB-23309BECF5BD}" dt="2023-06-30T17:07:00.451" v="2952" actId="14100"/>
          <ac:spMkLst>
            <pc:docMk/>
            <pc:sldMk cId="2473412814" sldId="3548"/>
            <ac:spMk id="7" creationId="{F38A9E4D-43EF-1F1A-5243-1DB11B5E71D6}"/>
          </ac:spMkLst>
        </pc:spChg>
        <pc:spChg chg="add mod">
          <ac:chgData name="GEGIA, Medea" userId="4bf8d474-d3cf-4aa9-b4ef-dc58381c3885" providerId="ADAL" clId="{3B3EEFF3-C665-42E6-BFCB-23309BECF5BD}" dt="2023-06-30T16:54:24.781" v="2558"/>
          <ac:spMkLst>
            <pc:docMk/>
            <pc:sldMk cId="2473412814" sldId="3548"/>
            <ac:spMk id="8" creationId="{3E5C0581-0901-B82E-37B7-EF0D1BB88771}"/>
          </ac:spMkLst>
        </pc:spChg>
        <pc:spChg chg="add mod">
          <ac:chgData name="GEGIA, Medea" userId="4bf8d474-d3cf-4aa9-b4ef-dc58381c3885" providerId="ADAL" clId="{3B3EEFF3-C665-42E6-BFCB-23309BECF5BD}" dt="2023-06-30T16:54:24.781" v="2558"/>
          <ac:spMkLst>
            <pc:docMk/>
            <pc:sldMk cId="2473412814" sldId="3548"/>
            <ac:spMk id="9" creationId="{BA2E53CF-2743-9DFF-2CA6-28051870B6CC}"/>
          </ac:spMkLst>
        </pc:spChg>
        <pc:grpChg chg="add del mod">
          <ac:chgData name="GEGIA, Medea" userId="4bf8d474-d3cf-4aa9-b4ef-dc58381c3885" providerId="ADAL" clId="{3B3EEFF3-C665-42E6-BFCB-23309BECF5BD}" dt="2023-06-30T16:54:35.951" v="2560" actId="478"/>
          <ac:grpSpMkLst>
            <pc:docMk/>
            <pc:sldMk cId="2473412814" sldId="3548"/>
            <ac:grpSpMk id="6" creationId="{E7E29418-A044-BC97-8828-C4AE6121E44A}"/>
          </ac:grpSpMkLst>
        </pc:grpChg>
        <pc:graphicFrameChg chg="add mod">
          <ac:chgData name="GEGIA, Medea" userId="4bf8d474-d3cf-4aa9-b4ef-dc58381c3885" providerId="ADAL" clId="{3B3EEFF3-C665-42E6-BFCB-23309BECF5BD}" dt="2023-06-30T17:07:16.870" v="2969" actId="1035"/>
          <ac:graphicFrameMkLst>
            <pc:docMk/>
            <pc:sldMk cId="2473412814" sldId="3548"/>
            <ac:graphicFrameMk id="10" creationId="{FDD0EFD4-66E4-2442-7A38-A44740FFDD5C}"/>
          </ac:graphicFrameMkLst>
        </pc:graphicFrameChg>
      </pc:sldChg>
      <pc:sldChg chg="addSp delSp modSp add mod">
        <pc:chgData name="GEGIA, Medea" userId="4bf8d474-d3cf-4aa9-b4ef-dc58381c3885" providerId="ADAL" clId="{3B3EEFF3-C665-42E6-BFCB-23309BECF5BD}" dt="2023-06-30T17:06:33.428" v="2933" actId="14100"/>
        <pc:sldMkLst>
          <pc:docMk/>
          <pc:sldMk cId="803014872" sldId="3549"/>
        </pc:sldMkLst>
        <pc:spChg chg="mod">
          <ac:chgData name="GEGIA, Medea" userId="4bf8d474-d3cf-4aa9-b4ef-dc58381c3885" providerId="ADAL" clId="{3B3EEFF3-C665-42E6-BFCB-23309BECF5BD}" dt="2023-06-30T17:06:33.428" v="2933" actId="14100"/>
          <ac:spMkLst>
            <pc:docMk/>
            <pc:sldMk cId="803014872" sldId="3549"/>
            <ac:spMk id="7" creationId="{F38A9E4D-43EF-1F1A-5243-1DB11B5E71D6}"/>
          </ac:spMkLst>
        </pc:spChg>
        <pc:graphicFrameChg chg="add mod">
          <ac:chgData name="GEGIA, Medea" userId="4bf8d474-d3cf-4aa9-b4ef-dc58381c3885" providerId="ADAL" clId="{3B3EEFF3-C665-42E6-BFCB-23309BECF5BD}" dt="2023-06-30T17:06:18.085" v="2931" actId="1076"/>
          <ac:graphicFrameMkLst>
            <pc:docMk/>
            <pc:sldMk cId="803014872" sldId="3549"/>
            <ac:graphicFrameMk id="3" creationId="{EACFB1A1-EA7F-761C-997E-8392EE322D66}"/>
          </ac:graphicFrameMkLst>
        </pc:graphicFrameChg>
        <pc:graphicFrameChg chg="del">
          <ac:chgData name="GEGIA, Medea" userId="4bf8d474-d3cf-4aa9-b4ef-dc58381c3885" providerId="ADAL" clId="{3B3EEFF3-C665-42E6-BFCB-23309BECF5BD}" dt="2023-06-30T16:57:29.603" v="2686" actId="478"/>
          <ac:graphicFrameMkLst>
            <pc:docMk/>
            <pc:sldMk cId="803014872" sldId="3549"/>
            <ac:graphicFrameMk id="10" creationId="{FDD0EFD4-66E4-2442-7A38-A44740FFDD5C}"/>
          </ac:graphicFrameMkLst>
        </pc:graphicFrameChg>
      </pc:sldChg>
      <pc:sldChg chg="addSp delSp modSp add mod">
        <pc:chgData name="GEGIA, Medea" userId="4bf8d474-d3cf-4aa9-b4ef-dc58381c3885" providerId="ADAL" clId="{3B3EEFF3-C665-42E6-BFCB-23309BECF5BD}" dt="2023-06-30T17:11:24.953" v="3008"/>
        <pc:sldMkLst>
          <pc:docMk/>
          <pc:sldMk cId="1406753792" sldId="3550"/>
        </pc:sldMkLst>
        <pc:spChg chg="add mod topLvl">
          <ac:chgData name="GEGIA, Medea" userId="4bf8d474-d3cf-4aa9-b4ef-dc58381c3885" providerId="ADAL" clId="{3B3EEFF3-C665-42E6-BFCB-23309BECF5BD}" dt="2023-06-30T16:59:29.746" v="2786" actId="478"/>
          <ac:spMkLst>
            <pc:docMk/>
            <pc:sldMk cId="1406753792" sldId="3550"/>
            <ac:spMk id="6" creationId="{DC6F701E-B09A-43FC-9248-D431F6CA968A}"/>
          </ac:spMkLst>
        </pc:spChg>
        <pc:spChg chg="mod">
          <ac:chgData name="GEGIA, Medea" userId="4bf8d474-d3cf-4aa9-b4ef-dc58381c3885" providerId="ADAL" clId="{3B3EEFF3-C665-42E6-BFCB-23309BECF5BD}" dt="2023-06-30T17:10:04.397" v="2994" actId="1035"/>
          <ac:spMkLst>
            <pc:docMk/>
            <pc:sldMk cId="1406753792" sldId="3550"/>
            <ac:spMk id="7" creationId="{F38A9E4D-43EF-1F1A-5243-1DB11B5E71D6}"/>
          </ac:spMkLst>
        </pc:spChg>
        <pc:spChg chg="add del mod topLvl">
          <ac:chgData name="GEGIA, Medea" userId="4bf8d474-d3cf-4aa9-b4ef-dc58381c3885" providerId="ADAL" clId="{3B3EEFF3-C665-42E6-BFCB-23309BECF5BD}" dt="2023-06-30T16:59:29.746" v="2786" actId="478"/>
          <ac:spMkLst>
            <pc:docMk/>
            <pc:sldMk cId="1406753792" sldId="3550"/>
            <ac:spMk id="8" creationId="{D4A59C37-391E-4E4C-9164-513C3E801463}"/>
          </ac:spMkLst>
        </pc:spChg>
        <pc:grpChg chg="add del mod">
          <ac:chgData name="GEGIA, Medea" userId="4bf8d474-d3cf-4aa9-b4ef-dc58381c3885" providerId="ADAL" clId="{3B3EEFF3-C665-42E6-BFCB-23309BECF5BD}" dt="2023-06-30T16:59:29.746" v="2786" actId="478"/>
          <ac:grpSpMkLst>
            <pc:docMk/>
            <pc:sldMk cId="1406753792" sldId="3550"/>
            <ac:grpSpMk id="4" creationId="{7B0B2AC5-E5DA-C909-E37B-7AE972B0F5AF}"/>
          </ac:grpSpMkLst>
        </pc:grpChg>
        <pc:graphicFrameChg chg="del">
          <ac:chgData name="GEGIA, Medea" userId="4bf8d474-d3cf-4aa9-b4ef-dc58381c3885" providerId="ADAL" clId="{3B3EEFF3-C665-42E6-BFCB-23309BECF5BD}" dt="2023-06-30T16:58:18.014" v="2693" actId="478"/>
          <ac:graphicFrameMkLst>
            <pc:docMk/>
            <pc:sldMk cId="1406753792" sldId="3550"/>
            <ac:graphicFrameMk id="3" creationId="{EACFB1A1-EA7F-761C-997E-8392EE322D66}"/>
          </ac:graphicFrameMkLst>
        </pc:graphicFrameChg>
        <pc:graphicFrameChg chg="add mod">
          <ac:chgData name="GEGIA, Medea" userId="4bf8d474-d3cf-4aa9-b4ef-dc58381c3885" providerId="ADAL" clId="{3B3EEFF3-C665-42E6-BFCB-23309BECF5BD}" dt="2023-06-30T17:11:24.953" v="3008"/>
          <ac:graphicFrameMkLst>
            <pc:docMk/>
            <pc:sldMk cId="1406753792" sldId="3550"/>
            <ac:graphicFrameMk id="9" creationId="{08971143-A923-E548-D93F-79D24C6E5495}"/>
          </ac:graphicFrameMkLst>
        </pc:graphicFrameChg>
      </pc:sldChg>
      <pc:sldChg chg="add">
        <pc:chgData name="GEGIA, Medea" userId="4bf8d474-d3cf-4aa9-b4ef-dc58381c3885" providerId="ADAL" clId="{3B3EEFF3-C665-42E6-BFCB-23309BECF5BD}" dt="2023-06-30T17:21:07.567" v="3066"/>
        <pc:sldMkLst>
          <pc:docMk/>
          <pc:sldMk cId="1367091121" sldId="3551"/>
        </pc:sldMkLst>
      </pc:sldChg>
      <pc:sldChg chg="addSp delSp modSp add del mod">
        <pc:chgData name="GEGIA, Medea" userId="4bf8d474-d3cf-4aa9-b4ef-dc58381c3885" providerId="ADAL" clId="{3B3EEFF3-C665-42E6-BFCB-23309BECF5BD}" dt="2023-06-30T17:20:56.188" v="3065" actId="2696"/>
        <pc:sldMkLst>
          <pc:docMk/>
          <pc:sldMk cId="3947907717" sldId="3551"/>
        </pc:sldMkLst>
        <pc:spChg chg="mod">
          <ac:chgData name="GEGIA, Medea" userId="4bf8d474-d3cf-4aa9-b4ef-dc58381c3885" providerId="ADAL" clId="{3B3EEFF3-C665-42E6-BFCB-23309BECF5BD}" dt="2023-06-30T17:04:30.713" v="2897" actId="14100"/>
          <ac:spMkLst>
            <pc:docMk/>
            <pc:sldMk cId="3947907717" sldId="3551"/>
            <ac:spMk id="7" creationId="{F38A9E4D-43EF-1F1A-5243-1DB11B5E71D6}"/>
          </ac:spMkLst>
        </pc:spChg>
        <pc:graphicFrameChg chg="add mod modGraphic">
          <ac:chgData name="GEGIA, Medea" userId="4bf8d474-d3cf-4aa9-b4ef-dc58381c3885" providerId="ADAL" clId="{3B3EEFF3-C665-42E6-BFCB-23309BECF5BD}" dt="2023-06-30T17:05:30.448" v="2917" actId="14100"/>
          <ac:graphicFrameMkLst>
            <pc:docMk/>
            <pc:sldMk cId="3947907717" sldId="3551"/>
            <ac:graphicFrameMk id="3" creationId="{0FC3C7BF-8989-EE4B-4CDC-C97CB2EE95D9}"/>
          </ac:graphicFrameMkLst>
        </pc:graphicFrameChg>
        <pc:graphicFrameChg chg="del">
          <ac:chgData name="GEGIA, Medea" userId="4bf8d474-d3cf-4aa9-b4ef-dc58381c3885" providerId="ADAL" clId="{3B3EEFF3-C665-42E6-BFCB-23309BECF5BD}" dt="2023-06-30T17:03:39.471" v="2868" actId="478"/>
          <ac:graphicFrameMkLst>
            <pc:docMk/>
            <pc:sldMk cId="3947907717" sldId="3551"/>
            <ac:graphicFrameMk id="9" creationId="{08971143-A923-E548-D93F-79D24C6E5495}"/>
          </ac:graphicFrameMkLst>
        </pc:graphicFrameChg>
      </pc:sldChg>
      <pc:sldChg chg="add del">
        <pc:chgData name="GEGIA, Medea" userId="4bf8d474-d3cf-4aa9-b4ef-dc58381c3885" providerId="ADAL" clId="{3B3EEFF3-C665-42E6-BFCB-23309BECF5BD}" dt="2023-06-30T17:16:59.779" v="3012" actId="47"/>
        <pc:sldMkLst>
          <pc:docMk/>
          <pc:sldMk cId="957972237" sldId="3561"/>
        </pc:sldMkLst>
      </pc:sldChg>
      <pc:sldChg chg="add del">
        <pc:chgData name="GEGIA, Medea" userId="4bf8d474-d3cf-4aa9-b4ef-dc58381c3885" providerId="ADAL" clId="{3B3EEFF3-C665-42E6-BFCB-23309BECF5BD}" dt="2023-06-30T17:21:29.453" v="3069" actId="2696"/>
        <pc:sldMkLst>
          <pc:docMk/>
          <pc:sldMk cId="297124395" sldId="3562"/>
        </pc:sldMkLst>
      </pc:sldChg>
      <pc:sldChg chg="modSp add del mod">
        <pc:chgData name="GEGIA, Medea" userId="4bf8d474-d3cf-4aa9-b4ef-dc58381c3885" providerId="ADAL" clId="{3B3EEFF3-C665-42E6-BFCB-23309BECF5BD}" dt="2023-06-30T17:25:10.288" v="3226" actId="47"/>
        <pc:sldMkLst>
          <pc:docMk/>
          <pc:sldMk cId="3524361967" sldId="3562"/>
        </pc:sldMkLst>
        <pc:spChg chg="mod">
          <ac:chgData name="GEGIA, Medea" userId="4bf8d474-d3cf-4aa9-b4ef-dc58381c3885" providerId="ADAL" clId="{3B3EEFF3-C665-42E6-BFCB-23309BECF5BD}" dt="2023-06-30T17:23:56.623" v="3182" actId="2711"/>
          <ac:spMkLst>
            <pc:docMk/>
            <pc:sldMk cId="3524361967" sldId="3562"/>
            <ac:spMk id="6" creationId="{332D3519-D4E5-4A2E-A7B1-8E609FE924EB}"/>
          </ac:spMkLst>
        </pc:spChg>
      </pc:sldChg>
      <pc:sldChg chg="modSp add del mod">
        <pc:chgData name="GEGIA, Medea" userId="4bf8d474-d3cf-4aa9-b4ef-dc58381c3885" providerId="ADAL" clId="{3B3EEFF3-C665-42E6-BFCB-23309BECF5BD}" dt="2023-06-30T17:19:51.327" v="3052" actId="47"/>
        <pc:sldMkLst>
          <pc:docMk/>
          <pc:sldMk cId="1853444721" sldId="3563"/>
        </pc:sldMkLst>
        <pc:spChg chg="mod">
          <ac:chgData name="GEGIA, Medea" userId="4bf8d474-d3cf-4aa9-b4ef-dc58381c3885" providerId="ADAL" clId="{3B3EEFF3-C665-42E6-BFCB-23309BECF5BD}" dt="2023-06-30T17:19:40.537" v="3051" actId="113"/>
          <ac:spMkLst>
            <pc:docMk/>
            <pc:sldMk cId="1853444721" sldId="3563"/>
            <ac:spMk id="7" creationId="{1490FEFA-0D19-4C0B-BE2E-0F8280D3C21D}"/>
          </ac:spMkLst>
        </pc:spChg>
      </pc:sldChg>
      <pc:sldChg chg="addSp delSp modSp add mod">
        <pc:chgData name="GEGIA, Medea" userId="4bf8d474-d3cf-4aa9-b4ef-dc58381c3885" providerId="ADAL" clId="{3B3EEFF3-C665-42E6-BFCB-23309BECF5BD}" dt="2023-06-30T17:59:14.159" v="3597" actId="20577"/>
        <pc:sldMkLst>
          <pc:docMk/>
          <pc:sldMk cId="3244573189" sldId="3564"/>
        </pc:sldMkLst>
        <pc:spChg chg="add mod">
          <ac:chgData name="GEGIA, Medea" userId="4bf8d474-d3cf-4aa9-b4ef-dc58381c3885" providerId="ADAL" clId="{3B3EEFF3-C665-42E6-BFCB-23309BECF5BD}" dt="2023-06-30T17:25:02.718" v="3225" actId="20577"/>
          <ac:spMkLst>
            <pc:docMk/>
            <pc:sldMk cId="3244573189" sldId="3564"/>
            <ac:spMk id="3" creationId="{B5E89AC3-EFAB-C858-3EEE-1A5E92F07AF2}"/>
          </ac:spMkLst>
        </pc:spChg>
        <pc:spChg chg="mod">
          <ac:chgData name="GEGIA, Medea" userId="4bf8d474-d3cf-4aa9-b4ef-dc58381c3885" providerId="ADAL" clId="{3B3EEFF3-C665-42E6-BFCB-23309BECF5BD}" dt="2023-06-30T17:59:14.159" v="3597" actId="20577"/>
          <ac:spMkLst>
            <pc:docMk/>
            <pc:sldMk cId="3244573189" sldId="3564"/>
            <ac:spMk id="7" creationId="{F38A9E4D-43EF-1F1A-5243-1DB11B5E71D6}"/>
          </ac:spMkLst>
        </pc:spChg>
        <pc:graphicFrameChg chg="del">
          <ac:chgData name="GEGIA, Medea" userId="4bf8d474-d3cf-4aa9-b4ef-dc58381c3885" providerId="ADAL" clId="{3B3EEFF3-C665-42E6-BFCB-23309BECF5BD}" dt="2023-06-30T17:17:16.164" v="3014" actId="478"/>
          <ac:graphicFrameMkLst>
            <pc:docMk/>
            <pc:sldMk cId="3244573189" sldId="3564"/>
            <ac:graphicFrameMk id="9" creationId="{08971143-A923-E548-D93F-79D24C6E5495}"/>
          </ac:graphicFrameMkLst>
        </pc:graphicFrameChg>
      </pc:sldChg>
      <pc:sldChg chg="add del">
        <pc:chgData name="GEGIA, Medea" userId="4bf8d474-d3cf-4aa9-b4ef-dc58381c3885" providerId="ADAL" clId="{3B3EEFF3-C665-42E6-BFCB-23309BECF5BD}" dt="2023-06-30T17:25:19.720" v="3227" actId="2696"/>
        <pc:sldMkLst>
          <pc:docMk/>
          <pc:sldMk cId="815432675" sldId="3565"/>
        </pc:sldMkLst>
      </pc:sldChg>
      <pc:sldChg chg="addSp delSp modSp add mod">
        <pc:chgData name="GEGIA, Medea" userId="4bf8d474-d3cf-4aa9-b4ef-dc58381c3885" providerId="ADAL" clId="{3B3EEFF3-C665-42E6-BFCB-23309BECF5BD}" dt="2023-06-30T17:43:02.101" v="3427" actId="20577"/>
        <pc:sldMkLst>
          <pc:docMk/>
          <pc:sldMk cId="2143769049" sldId="3565"/>
        </pc:sldMkLst>
        <pc:spChg chg="add mod">
          <ac:chgData name="GEGIA, Medea" userId="4bf8d474-d3cf-4aa9-b4ef-dc58381c3885" providerId="ADAL" clId="{3B3EEFF3-C665-42E6-BFCB-23309BECF5BD}" dt="2023-06-30T17:43:02.101" v="3427" actId="20577"/>
          <ac:spMkLst>
            <pc:docMk/>
            <pc:sldMk cId="2143769049" sldId="3565"/>
            <ac:spMk id="3" creationId="{0ABA2AF0-7F17-5FF6-B666-6A52E19CF073}"/>
          </ac:spMkLst>
        </pc:spChg>
        <pc:spChg chg="add mod">
          <ac:chgData name="GEGIA, Medea" userId="4bf8d474-d3cf-4aa9-b4ef-dc58381c3885" providerId="ADAL" clId="{3B3EEFF3-C665-42E6-BFCB-23309BECF5BD}" dt="2023-06-30T17:42:35.480" v="3366" actId="113"/>
          <ac:spMkLst>
            <pc:docMk/>
            <pc:sldMk cId="2143769049" sldId="3565"/>
            <ac:spMk id="4" creationId="{4511C58A-CD8C-0944-0230-E8B833F8E2E2}"/>
          </ac:spMkLst>
        </pc:spChg>
        <pc:spChg chg="del">
          <ac:chgData name="GEGIA, Medea" userId="4bf8d474-d3cf-4aa9-b4ef-dc58381c3885" providerId="ADAL" clId="{3B3EEFF3-C665-42E6-BFCB-23309BECF5BD}" dt="2023-06-30T17:41:34.573" v="3322" actId="478"/>
          <ac:spMkLst>
            <pc:docMk/>
            <pc:sldMk cId="2143769049" sldId="3565"/>
            <ac:spMk id="7" creationId="{F38A9E4D-43EF-1F1A-5243-1DB11B5E71D6}"/>
          </ac:spMkLst>
        </pc:spChg>
        <pc:graphicFrameChg chg="add mod modGraphic">
          <ac:chgData name="GEGIA, Medea" userId="4bf8d474-d3cf-4aa9-b4ef-dc58381c3885" providerId="ADAL" clId="{3B3EEFF3-C665-42E6-BFCB-23309BECF5BD}" dt="2023-06-30T17:42:40.925" v="3383" actId="14100"/>
          <ac:graphicFrameMkLst>
            <pc:docMk/>
            <pc:sldMk cId="2143769049" sldId="3565"/>
            <ac:graphicFrameMk id="8" creationId="{B4ABA4D5-ADD3-EFFF-F9D5-2DFFACE9F45E}"/>
          </ac:graphicFrameMkLst>
        </pc:graphicFrameChg>
      </pc:sldChg>
      <pc:sldChg chg="addSp modSp add mod">
        <pc:chgData name="GEGIA, Medea" userId="4bf8d474-d3cf-4aa9-b4ef-dc58381c3885" providerId="ADAL" clId="{3B3EEFF3-C665-42E6-BFCB-23309BECF5BD}" dt="2023-06-30T18:05:59.212" v="3923" actId="1076"/>
        <pc:sldMkLst>
          <pc:docMk/>
          <pc:sldMk cId="519029465" sldId="3566"/>
        </pc:sldMkLst>
        <pc:spChg chg="mod">
          <ac:chgData name="GEGIA, Medea" userId="4bf8d474-d3cf-4aa9-b4ef-dc58381c3885" providerId="ADAL" clId="{3B3EEFF3-C665-42E6-BFCB-23309BECF5BD}" dt="2023-06-30T18:05:59.212" v="3923" actId="1076"/>
          <ac:spMkLst>
            <pc:docMk/>
            <pc:sldMk cId="519029465" sldId="3566"/>
            <ac:spMk id="5" creationId="{CA9FE7EE-AADB-03E4-8BFE-27D0D4AFD5F3}"/>
          </ac:spMkLst>
        </pc:spChg>
        <pc:spChg chg="mod">
          <ac:chgData name="GEGIA, Medea" userId="4bf8d474-d3cf-4aa9-b4ef-dc58381c3885" providerId="ADAL" clId="{3B3EEFF3-C665-42E6-BFCB-23309BECF5BD}" dt="2023-06-30T18:04:14.271" v="3878" actId="313"/>
          <ac:spMkLst>
            <pc:docMk/>
            <pc:sldMk cId="519029465" sldId="3566"/>
            <ac:spMk id="7" creationId="{F38A9E4D-43EF-1F1A-5243-1DB11B5E71D6}"/>
          </ac:spMkLst>
        </pc:spChg>
        <pc:graphicFrameChg chg="add mod">
          <ac:chgData name="GEGIA, Medea" userId="4bf8d474-d3cf-4aa9-b4ef-dc58381c3885" providerId="ADAL" clId="{3B3EEFF3-C665-42E6-BFCB-23309BECF5BD}" dt="2023-06-30T18:05:58.214" v="3922" actId="1035"/>
          <ac:graphicFrameMkLst>
            <pc:docMk/>
            <pc:sldMk cId="519029465" sldId="3566"/>
            <ac:graphicFrameMk id="3" creationId="{532059F5-A563-8F95-41F2-848C3238A980}"/>
          </ac:graphicFrameMkLst>
        </pc:graphicFrameChg>
      </pc:sldChg>
      <pc:sldChg chg="add del">
        <pc:chgData name="GEGIA, Medea" userId="4bf8d474-d3cf-4aa9-b4ef-dc58381c3885" providerId="ADAL" clId="{3B3EEFF3-C665-42E6-BFCB-23309BECF5BD}" dt="2023-06-30T17:25:19.720" v="3227" actId="2696"/>
        <pc:sldMkLst>
          <pc:docMk/>
          <pc:sldMk cId="1495178839" sldId="3566"/>
        </pc:sldMkLst>
      </pc:sldChg>
      <pc:sldChg chg="add del">
        <pc:chgData name="GEGIA, Medea" userId="4bf8d474-d3cf-4aa9-b4ef-dc58381c3885" providerId="ADAL" clId="{3B3EEFF3-C665-42E6-BFCB-23309BECF5BD}" dt="2023-06-30T17:25:19.720" v="3227" actId="2696"/>
        <pc:sldMkLst>
          <pc:docMk/>
          <pc:sldMk cId="1244373493" sldId="3567"/>
        </pc:sldMkLst>
      </pc:sldChg>
      <pc:sldChg chg="addSp modSp add mod ord">
        <pc:chgData name="GEGIA, Medea" userId="4bf8d474-d3cf-4aa9-b4ef-dc58381c3885" providerId="ADAL" clId="{3B3EEFF3-C665-42E6-BFCB-23309BECF5BD}" dt="2023-06-30T17:53:20.828" v="3569" actId="6549"/>
        <pc:sldMkLst>
          <pc:docMk/>
          <pc:sldMk cId="2013176416" sldId="3567"/>
        </pc:sldMkLst>
        <pc:spChg chg="add mod">
          <ac:chgData name="GEGIA, Medea" userId="4bf8d474-d3cf-4aa9-b4ef-dc58381c3885" providerId="ADAL" clId="{3B3EEFF3-C665-42E6-BFCB-23309BECF5BD}" dt="2023-06-30T17:52:21.500" v="3564" actId="20577"/>
          <ac:spMkLst>
            <pc:docMk/>
            <pc:sldMk cId="2013176416" sldId="3567"/>
            <ac:spMk id="3" creationId="{C3C0CE75-A7AC-288D-1734-0A1CF2B0CC71}"/>
          </ac:spMkLst>
        </pc:spChg>
        <pc:spChg chg="mod">
          <ac:chgData name="GEGIA, Medea" userId="4bf8d474-d3cf-4aa9-b4ef-dc58381c3885" providerId="ADAL" clId="{3B3EEFF3-C665-42E6-BFCB-23309BECF5BD}" dt="2023-06-30T17:53:20.828" v="3569" actId="6549"/>
          <ac:spMkLst>
            <pc:docMk/>
            <pc:sldMk cId="2013176416" sldId="3567"/>
            <ac:spMk id="7" creationId="{F38A9E4D-43EF-1F1A-5243-1DB11B5E71D6}"/>
          </ac:spMkLst>
        </pc:spChg>
      </pc:sldChg>
      <pc:sldChg chg="addSp delSp modSp add mod ord">
        <pc:chgData name="GEGIA, Medea" userId="4bf8d474-d3cf-4aa9-b4ef-dc58381c3885" providerId="ADAL" clId="{3B3EEFF3-C665-42E6-BFCB-23309BECF5BD}" dt="2023-06-30T17:40:26.349" v="3318" actId="1036"/>
        <pc:sldMkLst>
          <pc:docMk/>
          <pc:sldMk cId="272591726" sldId="3568"/>
        </pc:sldMkLst>
        <pc:spChg chg="add mod">
          <ac:chgData name="GEGIA, Medea" userId="4bf8d474-d3cf-4aa9-b4ef-dc58381c3885" providerId="ADAL" clId="{3B3EEFF3-C665-42E6-BFCB-23309BECF5BD}" dt="2023-06-30T17:40:26.349" v="3318" actId="1036"/>
          <ac:spMkLst>
            <pc:docMk/>
            <pc:sldMk cId="272591726" sldId="3568"/>
            <ac:spMk id="3" creationId="{CF43C347-EE23-61B7-64CE-9EF49FBB83A3}"/>
          </ac:spMkLst>
        </pc:spChg>
        <pc:spChg chg="add mod">
          <ac:chgData name="GEGIA, Medea" userId="4bf8d474-d3cf-4aa9-b4ef-dc58381c3885" providerId="ADAL" clId="{3B3EEFF3-C665-42E6-BFCB-23309BECF5BD}" dt="2023-06-30T17:40:21.717" v="3306" actId="1036"/>
          <ac:spMkLst>
            <pc:docMk/>
            <pc:sldMk cId="272591726" sldId="3568"/>
            <ac:spMk id="4" creationId="{185F8A58-9341-C82F-7D0E-3919996706B4}"/>
          </ac:spMkLst>
        </pc:spChg>
        <pc:spChg chg="del">
          <ac:chgData name="GEGIA, Medea" userId="4bf8d474-d3cf-4aa9-b4ef-dc58381c3885" providerId="ADAL" clId="{3B3EEFF3-C665-42E6-BFCB-23309BECF5BD}" dt="2023-06-30T17:37:45.804" v="3234" actId="478"/>
          <ac:spMkLst>
            <pc:docMk/>
            <pc:sldMk cId="272591726" sldId="3568"/>
            <ac:spMk id="7" creationId="{F38A9E4D-43EF-1F1A-5243-1DB11B5E71D6}"/>
          </ac:spMkLst>
        </pc:spChg>
      </pc:sldChg>
      <pc:sldChg chg="add del">
        <pc:chgData name="GEGIA, Medea" userId="4bf8d474-d3cf-4aa9-b4ef-dc58381c3885" providerId="ADAL" clId="{3B3EEFF3-C665-42E6-BFCB-23309BECF5BD}" dt="2023-06-30T17:25:19.720" v="3227" actId="2696"/>
        <pc:sldMkLst>
          <pc:docMk/>
          <pc:sldMk cId="3032207203" sldId="3568"/>
        </pc:sldMkLst>
      </pc:sldChg>
      <pc:sldChg chg="add del ord">
        <pc:chgData name="GEGIA, Medea" userId="4bf8d474-d3cf-4aa9-b4ef-dc58381c3885" providerId="ADAL" clId="{3B3EEFF3-C665-42E6-BFCB-23309BECF5BD}" dt="2023-06-30T18:06:23.966" v="3927" actId="47"/>
        <pc:sldMkLst>
          <pc:docMk/>
          <pc:sldMk cId="2548224774" sldId="3569"/>
        </pc:sldMkLst>
      </pc:sldChg>
      <pc:sldChg chg="add del">
        <pc:chgData name="GEGIA, Medea" userId="4bf8d474-d3cf-4aa9-b4ef-dc58381c3885" providerId="ADAL" clId="{3B3EEFF3-C665-42E6-BFCB-23309BECF5BD}" dt="2023-06-30T17:25:19.720" v="3227" actId="2696"/>
        <pc:sldMkLst>
          <pc:docMk/>
          <pc:sldMk cId="3989701630" sldId="3569"/>
        </pc:sldMkLst>
      </pc:sldChg>
      <pc:sldChg chg="addSp modSp add mod ord">
        <pc:chgData name="GEGIA, Medea" userId="4bf8d474-d3cf-4aa9-b4ef-dc58381c3885" providerId="ADAL" clId="{3B3EEFF3-C665-42E6-BFCB-23309BECF5BD}" dt="2023-06-30T17:47:56.904" v="3451"/>
        <pc:sldMkLst>
          <pc:docMk/>
          <pc:sldMk cId="394077613" sldId="3570"/>
        </pc:sldMkLst>
        <pc:spChg chg="add mod">
          <ac:chgData name="GEGIA, Medea" userId="4bf8d474-d3cf-4aa9-b4ef-dc58381c3885" providerId="ADAL" clId="{3B3EEFF3-C665-42E6-BFCB-23309BECF5BD}" dt="2023-06-30T17:46:19.315" v="3449" actId="2710"/>
          <ac:spMkLst>
            <pc:docMk/>
            <pc:sldMk cId="394077613" sldId="3570"/>
            <ac:spMk id="3" creationId="{26A0FB3F-BCD9-4510-2E26-58C62A2DE090}"/>
          </ac:spMkLst>
        </pc:spChg>
        <pc:spChg chg="mod">
          <ac:chgData name="GEGIA, Medea" userId="4bf8d474-d3cf-4aa9-b4ef-dc58381c3885" providerId="ADAL" clId="{3B3EEFF3-C665-42E6-BFCB-23309BECF5BD}" dt="2023-06-30T17:45:23.188" v="3438" actId="20577"/>
          <ac:spMkLst>
            <pc:docMk/>
            <pc:sldMk cId="394077613" sldId="3570"/>
            <ac:spMk id="7" creationId="{F38A9E4D-43EF-1F1A-5243-1DB11B5E71D6}"/>
          </ac:spMkLst>
        </pc:spChg>
      </pc:sldChg>
      <pc:sldChg chg="add del">
        <pc:chgData name="GEGIA, Medea" userId="4bf8d474-d3cf-4aa9-b4ef-dc58381c3885" providerId="ADAL" clId="{3B3EEFF3-C665-42E6-BFCB-23309BECF5BD}" dt="2023-06-30T17:25:19.720" v="3227" actId="2696"/>
        <pc:sldMkLst>
          <pc:docMk/>
          <pc:sldMk cId="723009204" sldId="3570"/>
        </pc:sldMkLst>
      </pc:sldChg>
      <pc:sldChg chg="add del">
        <pc:chgData name="GEGIA, Medea" userId="4bf8d474-d3cf-4aa9-b4ef-dc58381c3885" providerId="ADAL" clId="{3B3EEFF3-C665-42E6-BFCB-23309BECF5BD}" dt="2023-06-30T17:25:19.720" v="3227" actId="2696"/>
        <pc:sldMkLst>
          <pc:docMk/>
          <pc:sldMk cId="1412658164" sldId="3571"/>
        </pc:sldMkLst>
      </pc:sldChg>
      <pc:sldChg chg="addSp modSp add mod">
        <pc:chgData name="GEGIA, Medea" userId="4bf8d474-d3cf-4aa9-b4ef-dc58381c3885" providerId="ADAL" clId="{3B3EEFF3-C665-42E6-BFCB-23309BECF5BD}" dt="2023-06-30T18:01:49.949" v="3764" actId="1036"/>
        <pc:sldMkLst>
          <pc:docMk/>
          <pc:sldMk cId="2499428284" sldId="3571"/>
        </pc:sldMkLst>
        <pc:spChg chg="add mod">
          <ac:chgData name="GEGIA, Medea" userId="4bf8d474-d3cf-4aa9-b4ef-dc58381c3885" providerId="ADAL" clId="{3B3EEFF3-C665-42E6-BFCB-23309BECF5BD}" dt="2023-06-30T18:01:49.949" v="3764" actId="1036"/>
          <ac:spMkLst>
            <pc:docMk/>
            <pc:sldMk cId="2499428284" sldId="3571"/>
            <ac:spMk id="3" creationId="{595C7D4A-6E54-4630-4B2E-25E4F0F9DA5F}"/>
          </ac:spMkLst>
        </pc:spChg>
        <pc:spChg chg="mod">
          <ac:chgData name="GEGIA, Medea" userId="4bf8d474-d3cf-4aa9-b4ef-dc58381c3885" providerId="ADAL" clId="{3B3EEFF3-C665-42E6-BFCB-23309BECF5BD}" dt="2023-06-30T17:59:53.138" v="3655" actId="20577"/>
          <ac:spMkLst>
            <pc:docMk/>
            <pc:sldMk cId="2499428284" sldId="3571"/>
            <ac:spMk id="7" creationId="{F38A9E4D-43EF-1F1A-5243-1DB11B5E71D6}"/>
          </ac:spMkLst>
        </pc:spChg>
      </pc:sldChg>
      <pc:sldChg chg="add del">
        <pc:chgData name="GEGIA, Medea" userId="4bf8d474-d3cf-4aa9-b4ef-dc58381c3885" providerId="ADAL" clId="{3B3EEFF3-C665-42E6-BFCB-23309BECF5BD}" dt="2023-06-30T18:06:23.150" v="3926" actId="47"/>
        <pc:sldMkLst>
          <pc:docMk/>
          <pc:sldMk cId="927251296" sldId="3572"/>
        </pc:sldMkLst>
      </pc:sldChg>
      <pc:sldChg chg="add del">
        <pc:chgData name="GEGIA, Medea" userId="4bf8d474-d3cf-4aa9-b4ef-dc58381c3885" providerId="ADAL" clId="{3B3EEFF3-C665-42E6-BFCB-23309BECF5BD}" dt="2023-06-30T17:25:19.720" v="3227" actId="2696"/>
        <pc:sldMkLst>
          <pc:docMk/>
          <pc:sldMk cId="3018034642" sldId="3572"/>
        </pc:sldMkLst>
      </pc:sldChg>
      <pc:sldChg chg="add">
        <pc:chgData name="GEGIA, Medea" userId="4bf8d474-d3cf-4aa9-b4ef-dc58381c3885" providerId="ADAL" clId="{3B3EEFF3-C665-42E6-BFCB-23309BECF5BD}" dt="2023-06-30T17:21:14.944" v="3068"/>
        <pc:sldMkLst>
          <pc:docMk/>
          <pc:sldMk cId="461988403" sldId="3573"/>
        </pc:sldMkLst>
      </pc:sldChg>
      <pc:sldChg chg="addSp modSp add del mod">
        <pc:chgData name="GEGIA, Medea" userId="4bf8d474-d3cf-4aa9-b4ef-dc58381c3885" providerId="ADAL" clId="{3B3EEFF3-C665-42E6-BFCB-23309BECF5BD}" dt="2023-06-30T17:21:12.162" v="3067" actId="2696"/>
        <pc:sldMkLst>
          <pc:docMk/>
          <pc:sldMk cId="3543868490" sldId="3573"/>
        </pc:sldMkLst>
        <pc:spChg chg="add mod">
          <ac:chgData name="GEGIA, Medea" userId="4bf8d474-d3cf-4aa9-b4ef-dc58381c3885" providerId="ADAL" clId="{3B3EEFF3-C665-42E6-BFCB-23309BECF5BD}" dt="2023-06-30T17:20:41.399" v="3064" actId="207"/>
          <ac:spMkLst>
            <pc:docMk/>
            <pc:sldMk cId="3543868490" sldId="3573"/>
            <ac:spMk id="3" creationId="{3A418A2B-4737-786E-B310-3F68C5F7BF47}"/>
          </ac:spMkLst>
        </pc:spChg>
        <pc:spChg chg="mod">
          <ac:chgData name="GEGIA, Medea" userId="4bf8d474-d3cf-4aa9-b4ef-dc58381c3885" providerId="ADAL" clId="{3B3EEFF3-C665-42E6-BFCB-23309BECF5BD}" dt="2023-06-30T17:19:26.378" v="3049" actId="1035"/>
          <ac:spMkLst>
            <pc:docMk/>
            <pc:sldMk cId="3543868490" sldId="3573"/>
            <ac:spMk id="7" creationId="{F38A9E4D-43EF-1F1A-5243-1DB11B5E71D6}"/>
          </ac:spMkLst>
        </pc:spChg>
      </pc:sldChg>
      <pc:sldChg chg="addSp delSp modSp add mod">
        <pc:chgData name="GEGIA, Medea" userId="4bf8d474-d3cf-4aa9-b4ef-dc58381c3885" providerId="ADAL" clId="{3B3EEFF3-C665-42E6-BFCB-23309BECF5BD}" dt="2023-06-30T18:14:17.797" v="4054" actId="14100"/>
        <pc:sldMkLst>
          <pc:docMk/>
          <pc:sldMk cId="744009679" sldId="3574"/>
        </pc:sldMkLst>
        <pc:spChg chg="mod">
          <ac:chgData name="GEGIA, Medea" userId="4bf8d474-d3cf-4aa9-b4ef-dc58381c3885" providerId="ADAL" clId="{3B3EEFF3-C665-42E6-BFCB-23309BECF5BD}" dt="2023-06-30T18:09:30.723" v="4008" actId="6549"/>
          <ac:spMkLst>
            <pc:docMk/>
            <pc:sldMk cId="744009679" sldId="3574"/>
            <ac:spMk id="3" creationId="{0ABA2AF0-7F17-5FF6-B666-6A52E19CF073}"/>
          </ac:spMkLst>
        </pc:spChg>
        <pc:spChg chg="del">
          <ac:chgData name="GEGIA, Medea" userId="4bf8d474-d3cf-4aa9-b4ef-dc58381c3885" providerId="ADAL" clId="{3B3EEFF3-C665-42E6-BFCB-23309BECF5BD}" dt="2023-06-30T18:09:12.148" v="3931" actId="478"/>
          <ac:spMkLst>
            <pc:docMk/>
            <pc:sldMk cId="744009679" sldId="3574"/>
            <ac:spMk id="4" creationId="{4511C58A-CD8C-0944-0230-E8B833F8E2E2}"/>
          </ac:spMkLst>
        </pc:spChg>
        <pc:graphicFrameChg chg="add mod modGraphic">
          <ac:chgData name="GEGIA, Medea" userId="4bf8d474-d3cf-4aa9-b4ef-dc58381c3885" providerId="ADAL" clId="{3B3EEFF3-C665-42E6-BFCB-23309BECF5BD}" dt="2023-06-30T18:14:17.797" v="4054" actId="14100"/>
          <ac:graphicFrameMkLst>
            <pc:docMk/>
            <pc:sldMk cId="744009679" sldId="3574"/>
            <ac:graphicFrameMk id="7" creationId="{24FE0B95-EF0E-E6FA-6009-1C26CC19050D}"/>
          </ac:graphicFrameMkLst>
        </pc:graphicFrameChg>
        <pc:graphicFrameChg chg="del">
          <ac:chgData name="GEGIA, Medea" userId="4bf8d474-d3cf-4aa9-b4ef-dc58381c3885" providerId="ADAL" clId="{3B3EEFF3-C665-42E6-BFCB-23309BECF5BD}" dt="2023-06-30T18:09:10.350" v="3930" actId="478"/>
          <ac:graphicFrameMkLst>
            <pc:docMk/>
            <pc:sldMk cId="744009679" sldId="3574"/>
            <ac:graphicFrameMk id="8" creationId="{B4ABA4D5-ADD3-EFFF-F9D5-2DFFACE9F45E}"/>
          </ac:graphicFrameMkLst>
        </pc:graphicFrameChg>
      </pc:sldChg>
      <pc:sldChg chg="delSp add del mod">
        <pc:chgData name="GEGIA, Medea" userId="4bf8d474-d3cf-4aa9-b4ef-dc58381c3885" providerId="ADAL" clId="{3B3EEFF3-C665-42E6-BFCB-23309BECF5BD}" dt="2023-06-30T18:06:18.911" v="3925" actId="47"/>
        <pc:sldMkLst>
          <pc:docMk/>
          <pc:sldMk cId="4235507114" sldId="3574"/>
        </pc:sldMkLst>
        <pc:spChg chg="del">
          <ac:chgData name="GEGIA, Medea" userId="4bf8d474-d3cf-4aa9-b4ef-dc58381c3885" providerId="ADAL" clId="{3B3EEFF3-C665-42E6-BFCB-23309BECF5BD}" dt="2023-06-30T18:00:06.405" v="3656" actId="21"/>
          <ac:spMkLst>
            <pc:docMk/>
            <pc:sldMk cId="4235507114" sldId="3574"/>
            <ac:spMk id="10" creationId="{A7E437C5-6891-4EA2-AF1B-9C10B3BF6B70}"/>
          </ac:spMkLst>
        </pc:spChg>
      </pc:sldChg>
      <pc:sldChg chg="add del">
        <pc:chgData name="GEGIA, Medea" userId="4bf8d474-d3cf-4aa9-b4ef-dc58381c3885" providerId="ADAL" clId="{3B3EEFF3-C665-42E6-BFCB-23309BECF5BD}" dt="2023-06-30T17:55:53.298" v="3573" actId="47"/>
        <pc:sldMkLst>
          <pc:docMk/>
          <pc:sldMk cId="354588892" sldId="3575"/>
        </pc:sldMkLst>
      </pc:sldChg>
      <pc:sldChg chg="addSp modSp add mod">
        <pc:chgData name="GEGIA, Medea" userId="4bf8d474-d3cf-4aa9-b4ef-dc58381c3885" providerId="ADAL" clId="{3B3EEFF3-C665-42E6-BFCB-23309BECF5BD}" dt="2023-06-30T18:11:56.100" v="4043" actId="14100"/>
        <pc:sldMkLst>
          <pc:docMk/>
          <pc:sldMk cId="2955078806" sldId="3575"/>
        </pc:sldMkLst>
        <pc:spChg chg="mod">
          <ac:chgData name="GEGIA, Medea" userId="4bf8d474-d3cf-4aa9-b4ef-dc58381c3885" providerId="ADAL" clId="{3B3EEFF3-C665-42E6-BFCB-23309BECF5BD}" dt="2023-06-30T18:11:56.100" v="4043" actId="14100"/>
          <ac:spMkLst>
            <pc:docMk/>
            <pc:sldMk cId="2955078806" sldId="3575"/>
            <ac:spMk id="3" creationId="{0ABA2AF0-7F17-5FF6-B666-6A52E19CF073}"/>
          </ac:spMkLst>
        </pc:spChg>
        <pc:picChg chg="add mod">
          <ac:chgData name="GEGIA, Medea" userId="4bf8d474-d3cf-4aa9-b4ef-dc58381c3885" providerId="ADAL" clId="{3B3EEFF3-C665-42E6-BFCB-23309BECF5BD}" dt="2023-06-30T18:11:50.531" v="4042"/>
          <ac:picMkLst>
            <pc:docMk/>
            <pc:sldMk cId="2955078806" sldId="3575"/>
            <ac:picMk id="4" creationId="{F5728174-6872-67F6-FE7C-BB0D0C144D7A}"/>
          </ac:picMkLst>
        </pc:picChg>
      </pc:sldChg>
      <pc:sldChg chg="add del">
        <pc:chgData name="GEGIA, Medea" userId="4bf8d474-d3cf-4aa9-b4ef-dc58381c3885" providerId="ADAL" clId="{3B3EEFF3-C665-42E6-BFCB-23309BECF5BD}" dt="2023-06-30T18:35:49.838" v="4255" actId="47"/>
        <pc:sldMkLst>
          <pc:docMk/>
          <pc:sldMk cId="564217832" sldId="3576"/>
        </pc:sldMkLst>
      </pc:sldChg>
      <pc:sldChg chg="add del">
        <pc:chgData name="GEGIA, Medea" userId="4bf8d474-d3cf-4aa9-b4ef-dc58381c3885" providerId="ADAL" clId="{3B3EEFF3-C665-42E6-BFCB-23309BECF5BD}" dt="2023-06-30T17:55:57.564" v="3574" actId="47"/>
        <pc:sldMkLst>
          <pc:docMk/>
          <pc:sldMk cId="1819121862" sldId="3576"/>
        </pc:sldMkLst>
      </pc:sldChg>
      <pc:sldChg chg="addSp delSp modSp add mod">
        <pc:chgData name="GEGIA, Medea" userId="4bf8d474-d3cf-4aa9-b4ef-dc58381c3885" providerId="ADAL" clId="{3B3EEFF3-C665-42E6-BFCB-23309BECF5BD}" dt="2023-06-30T18:30:12.513" v="4177" actId="2711"/>
        <pc:sldMkLst>
          <pc:docMk/>
          <pc:sldMk cId="2115149632" sldId="3577"/>
        </pc:sldMkLst>
        <pc:spChg chg="mod">
          <ac:chgData name="GEGIA, Medea" userId="4bf8d474-d3cf-4aa9-b4ef-dc58381c3885" providerId="ADAL" clId="{3B3EEFF3-C665-42E6-BFCB-23309BECF5BD}" dt="2023-06-30T18:25:37.363" v="4119" actId="14100"/>
          <ac:spMkLst>
            <pc:docMk/>
            <pc:sldMk cId="2115149632" sldId="3577"/>
            <ac:spMk id="2" creationId="{D2CE25C5-E1FB-A7E9-DBB4-07722271E149}"/>
          </ac:spMkLst>
        </pc:spChg>
        <pc:spChg chg="del">
          <ac:chgData name="GEGIA, Medea" userId="4bf8d474-d3cf-4aa9-b4ef-dc58381c3885" providerId="ADAL" clId="{3B3EEFF3-C665-42E6-BFCB-23309BECF5BD}" dt="2023-06-30T18:29:14.018" v="4165" actId="478"/>
          <ac:spMkLst>
            <pc:docMk/>
            <pc:sldMk cId="2115149632" sldId="3577"/>
            <ac:spMk id="3" creationId="{994FB6BA-898E-059A-B298-0218FC0A7769}"/>
          </ac:spMkLst>
        </pc:spChg>
        <pc:spChg chg="del">
          <ac:chgData name="GEGIA, Medea" userId="4bf8d474-d3cf-4aa9-b4ef-dc58381c3885" providerId="ADAL" clId="{3B3EEFF3-C665-42E6-BFCB-23309BECF5BD}" dt="2023-06-30T18:22:07.644" v="4062" actId="478"/>
          <ac:spMkLst>
            <pc:docMk/>
            <pc:sldMk cId="2115149632" sldId="3577"/>
            <ac:spMk id="4" creationId="{A698EE77-D9F2-EEE9-B73D-315CEE92F671}"/>
          </ac:spMkLst>
        </pc:spChg>
        <pc:spChg chg="add mod">
          <ac:chgData name="GEGIA, Medea" userId="4bf8d474-d3cf-4aa9-b4ef-dc58381c3885" providerId="ADAL" clId="{3B3EEFF3-C665-42E6-BFCB-23309BECF5BD}" dt="2023-06-30T18:30:12.513" v="4177" actId="2711"/>
          <ac:spMkLst>
            <pc:docMk/>
            <pc:sldMk cId="2115149632" sldId="3577"/>
            <ac:spMk id="6" creationId="{F2EA8168-3469-D42F-030C-F6AC9D21DF7B}"/>
          </ac:spMkLst>
        </pc:spChg>
        <pc:spChg chg="del">
          <ac:chgData name="GEGIA, Medea" userId="4bf8d474-d3cf-4aa9-b4ef-dc58381c3885" providerId="ADAL" clId="{3B3EEFF3-C665-42E6-BFCB-23309BECF5BD}" dt="2023-06-30T18:23:23.154" v="4082" actId="478"/>
          <ac:spMkLst>
            <pc:docMk/>
            <pc:sldMk cId="2115149632" sldId="3577"/>
            <ac:spMk id="7" creationId="{F38A9E4D-43EF-1F1A-5243-1DB11B5E71D6}"/>
          </ac:spMkLst>
        </pc:spChg>
        <pc:spChg chg="add mod">
          <ac:chgData name="GEGIA, Medea" userId="4bf8d474-d3cf-4aa9-b4ef-dc58381c3885" providerId="ADAL" clId="{3B3EEFF3-C665-42E6-BFCB-23309BECF5BD}" dt="2023-06-30T18:29:05.175" v="4164" actId="113"/>
          <ac:spMkLst>
            <pc:docMk/>
            <pc:sldMk cId="2115149632" sldId="3577"/>
            <ac:spMk id="8" creationId="{54BCEB25-32B7-D614-CEB9-B1D97D95602A}"/>
          </ac:spMkLst>
        </pc:spChg>
      </pc:sldChg>
      <pc:sldChg chg="add del">
        <pc:chgData name="GEGIA, Medea" userId="4bf8d474-d3cf-4aa9-b4ef-dc58381c3885" providerId="ADAL" clId="{3B3EEFF3-C665-42E6-BFCB-23309BECF5BD}" dt="2023-06-30T17:55:58.774" v="3575" actId="47"/>
        <pc:sldMkLst>
          <pc:docMk/>
          <pc:sldMk cId="4052639955" sldId="3577"/>
        </pc:sldMkLst>
      </pc:sldChg>
      <pc:sldChg chg="add del ord">
        <pc:chgData name="GEGIA, Medea" userId="4bf8d474-d3cf-4aa9-b4ef-dc58381c3885" providerId="ADAL" clId="{3B3EEFF3-C665-42E6-BFCB-23309BECF5BD}" dt="2023-06-30T17:58:03.947" v="3587" actId="47"/>
        <pc:sldMkLst>
          <pc:docMk/>
          <pc:sldMk cId="683336732" sldId="3578"/>
        </pc:sldMkLst>
      </pc:sldChg>
      <pc:sldChg chg="addSp delSp modSp add mod ord">
        <pc:chgData name="GEGIA, Medea" userId="4bf8d474-d3cf-4aa9-b4ef-dc58381c3885" providerId="ADAL" clId="{3B3EEFF3-C665-42E6-BFCB-23309BECF5BD}" dt="2023-06-30T18:35:29.534" v="4253" actId="14100"/>
        <pc:sldMkLst>
          <pc:docMk/>
          <pc:sldMk cId="1586390523" sldId="3578"/>
        </pc:sldMkLst>
        <pc:spChg chg="mod">
          <ac:chgData name="GEGIA, Medea" userId="4bf8d474-d3cf-4aa9-b4ef-dc58381c3885" providerId="ADAL" clId="{3B3EEFF3-C665-42E6-BFCB-23309BECF5BD}" dt="2023-06-30T18:31:57.090" v="4199" actId="14100"/>
          <ac:spMkLst>
            <pc:docMk/>
            <pc:sldMk cId="1586390523" sldId="3578"/>
            <ac:spMk id="2" creationId="{D2CE25C5-E1FB-A7E9-DBB4-07722271E149}"/>
          </ac:spMkLst>
        </pc:spChg>
        <pc:spChg chg="add del mod">
          <ac:chgData name="GEGIA, Medea" userId="4bf8d474-d3cf-4aa9-b4ef-dc58381c3885" providerId="ADAL" clId="{3B3EEFF3-C665-42E6-BFCB-23309BECF5BD}" dt="2023-06-30T18:33:21.297" v="4202" actId="478"/>
          <ac:spMkLst>
            <pc:docMk/>
            <pc:sldMk cId="1586390523" sldId="3578"/>
            <ac:spMk id="3" creationId="{3FE5E416-3E97-1F5E-0B40-C0596B7DC85F}"/>
          </ac:spMkLst>
        </pc:spChg>
        <pc:spChg chg="add mod">
          <ac:chgData name="GEGIA, Medea" userId="4bf8d474-d3cf-4aa9-b4ef-dc58381c3885" providerId="ADAL" clId="{3B3EEFF3-C665-42E6-BFCB-23309BECF5BD}" dt="2023-06-30T18:35:11.357" v="4231" actId="14100"/>
          <ac:spMkLst>
            <pc:docMk/>
            <pc:sldMk cId="1586390523" sldId="3578"/>
            <ac:spMk id="4" creationId="{038F24E1-82A7-61B9-9E97-673399390AA9}"/>
          </ac:spMkLst>
        </pc:spChg>
        <pc:spChg chg="del">
          <ac:chgData name="GEGIA, Medea" userId="4bf8d474-d3cf-4aa9-b4ef-dc58381c3885" providerId="ADAL" clId="{3B3EEFF3-C665-42E6-BFCB-23309BECF5BD}" dt="2023-06-30T18:29:52.698" v="4173" actId="478"/>
          <ac:spMkLst>
            <pc:docMk/>
            <pc:sldMk cId="1586390523" sldId="3578"/>
            <ac:spMk id="6" creationId="{F2EA8168-3469-D42F-030C-F6AC9D21DF7B}"/>
          </ac:spMkLst>
        </pc:spChg>
        <pc:spChg chg="add mod">
          <ac:chgData name="GEGIA, Medea" userId="4bf8d474-d3cf-4aa9-b4ef-dc58381c3885" providerId="ADAL" clId="{3B3EEFF3-C665-42E6-BFCB-23309BECF5BD}" dt="2023-06-30T18:35:29.534" v="4253" actId="14100"/>
          <ac:spMkLst>
            <pc:docMk/>
            <pc:sldMk cId="1586390523" sldId="3578"/>
            <ac:spMk id="7" creationId="{A56412A5-3F80-3E22-3DD8-7BA254FC3707}"/>
          </ac:spMkLst>
        </pc:spChg>
        <pc:spChg chg="del">
          <ac:chgData name="GEGIA, Medea" userId="4bf8d474-d3cf-4aa9-b4ef-dc58381c3885" providerId="ADAL" clId="{3B3EEFF3-C665-42E6-BFCB-23309BECF5BD}" dt="2023-06-30T18:29:39.843" v="4171" actId="478"/>
          <ac:spMkLst>
            <pc:docMk/>
            <pc:sldMk cId="1586390523" sldId="3578"/>
            <ac:spMk id="8" creationId="{54BCEB25-32B7-D614-CEB9-B1D97D95602A}"/>
          </ac:spMkLst>
        </pc:spChg>
      </pc:sldChg>
      <pc:sldChg chg="add">
        <pc:chgData name="GEGIA, Medea" userId="4bf8d474-d3cf-4aa9-b4ef-dc58381c3885" providerId="ADAL" clId="{3B3EEFF3-C665-42E6-BFCB-23309BECF5BD}" dt="2023-06-30T18:33:08.320" v="4201"/>
        <pc:sldMkLst>
          <pc:docMk/>
          <pc:sldMk cId="596225451" sldId="3579"/>
        </pc:sldMkLst>
      </pc:sldChg>
      <pc:sldChg chg="add del ord">
        <pc:chgData name="GEGIA, Medea" userId="4bf8d474-d3cf-4aa9-b4ef-dc58381c3885" providerId="ADAL" clId="{3B3EEFF3-C665-42E6-BFCB-23309BECF5BD}" dt="2023-06-30T17:58:10.550" v="3588" actId="47"/>
        <pc:sldMkLst>
          <pc:docMk/>
          <pc:sldMk cId="609340582" sldId="3579"/>
        </pc:sldMkLst>
      </pc:sldChg>
      <pc:sldChg chg="add del ord">
        <pc:chgData name="GEGIA, Medea" userId="4bf8d474-d3cf-4aa9-b4ef-dc58381c3885" providerId="ADAL" clId="{3B3EEFF3-C665-42E6-BFCB-23309BECF5BD}" dt="2023-06-30T17:58:15.985" v="3591" actId="47"/>
        <pc:sldMkLst>
          <pc:docMk/>
          <pc:sldMk cId="551052557" sldId="3580"/>
        </pc:sldMkLst>
      </pc:sldChg>
      <pc:sldChg chg="add del ord">
        <pc:chgData name="GEGIA, Medea" userId="4bf8d474-d3cf-4aa9-b4ef-dc58381c3885" providerId="ADAL" clId="{3B3EEFF3-C665-42E6-BFCB-23309BECF5BD}" dt="2023-06-30T17:58:20.590" v="3592" actId="47"/>
        <pc:sldMkLst>
          <pc:docMk/>
          <pc:sldMk cId="2643425" sldId="3581"/>
        </pc:sldMkLst>
      </pc:sldChg>
      <pc:sldMasterChg chg="delSldLayout">
        <pc:chgData name="GEGIA, Medea" userId="4bf8d474-d3cf-4aa9-b4ef-dc58381c3885" providerId="ADAL" clId="{3B3EEFF3-C665-42E6-BFCB-23309BECF5BD}" dt="2023-06-30T18:41:08.959" v="4429" actId="47"/>
        <pc:sldMasterMkLst>
          <pc:docMk/>
          <pc:sldMasterMk cId="4013981210" sldId="2147483978"/>
        </pc:sldMasterMkLst>
        <pc:sldLayoutChg chg="del">
          <pc:chgData name="GEGIA, Medea" userId="4bf8d474-d3cf-4aa9-b4ef-dc58381c3885" providerId="ADAL" clId="{3B3EEFF3-C665-42E6-BFCB-23309BECF5BD}" dt="2023-06-30T18:39:05.575" v="4360" actId="47"/>
          <pc:sldLayoutMkLst>
            <pc:docMk/>
            <pc:sldMasterMk cId="4013981210" sldId="2147483978"/>
            <pc:sldLayoutMk cId="1687039461" sldId="2147483982"/>
          </pc:sldLayoutMkLst>
        </pc:sldLayoutChg>
        <pc:sldLayoutChg chg="del">
          <pc:chgData name="GEGIA, Medea" userId="4bf8d474-d3cf-4aa9-b4ef-dc58381c3885" providerId="ADAL" clId="{3B3EEFF3-C665-42E6-BFCB-23309BECF5BD}" dt="2023-06-15T15:01:34.298" v="50" actId="47"/>
          <pc:sldLayoutMkLst>
            <pc:docMk/>
            <pc:sldMasterMk cId="4013981210" sldId="2147483978"/>
            <pc:sldLayoutMk cId="896203611" sldId="2147483991"/>
          </pc:sldLayoutMkLst>
        </pc:sldLayoutChg>
        <pc:sldLayoutChg chg="del">
          <pc:chgData name="GEGIA, Medea" userId="4bf8d474-d3cf-4aa9-b4ef-dc58381c3885" providerId="ADAL" clId="{3B3EEFF3-C665-42E6-BFCB-23309BECF5BD}" dt="2023-06-30T18:41:08.959" v="4429" actId="47"/>
          <pc:sldLayoutMkLst>
            <pc:docMk/>
            <pc:sldMasterMk cId="4013981210" sldId="2147483978"/>
            <pc:sldLayoutMk cId="3631841891" sldId="2147483991"/>
          </pc:sldLayoutMkLst>
        </pc:sldLayoutChg>
        <pc:sldLayoutChg chg="del">
          <pc:chgData name="GEGIA, Medea" userId="4bf8d474-d3cf-4aa9-b4ef-dc58381c3885" providerId="ADAL" clId="{3B3EEFF3-C665-42E6-BFCB-23309BECF5BD}" dt="2023-06-30T18:39:15.114" v="4361" actId="47"/>
          <pc:sldLayoutMkLst>
            <pc:docMk/>
            <pc:sldMasterMk cId="4013981210" sldId="2147483978"/>
            <pc:sldLayoutMk cId="2920571504" sldId="2147483992"/>
          </pc:sldLayoutMkLst>
        </pc:sldLayoutChg>
        <pc:sldLayoutChg chg="del">
          <pc:chgData name="GEGIA, Medea" userId="4bf8d474-d3cf-4aa9-b4ef-dc58381c3885" providerId="ADAL" clId="{3B3EEFF3-C665-42E6-BFCB-23309BECF5BD}" dt="2023-06-30T18:41:05.389" v="4427" actId="47"/>
          <pc:sldLayoutMkLst>
            <pc:docMk/>
            <pc:sldMasterMk cId="4013981210" sldId="2147483978"/>
            <pc:sldLayoutMk cId="2710642599" sldId="2147483993"/>
          </pc:sldLayoutMkLst>
        </pc:sldLayoutChg>
        <pc:sldLayoutChg chg="del">
          <pc:chgData name="GEGIA, Medea" userId="4bf8d474-d3cf-4aa9-b4ef-dc58381c3885" providerId="ADAL" clId="{3B3EEFF3-C665-42E6-BFCB-23309BECF5BD}" dt="2023-06-30T18:41:07.226" v="4428" actId="47"/>
          <pc:sldLayoutMkLst>
            <pc:docMk/>
            <pc:sldMasterMk cId="4013981210" sldId="2147483978"/>
            <pc:sldLayoutMk cId="3770573359" sldId="2147483994"/>
          </pc:sldLayoutMkLst>
        </pc:sldLayoutChg>
        <pc:sldLayoutChg chg="del">
          <pc:chgData name="GEGIA, Medea" userId="4bf8d474-d3cf-4aa9-b4ef-dc58381c3885" providerId="ADAL" clId="{3B3EEFF3-C665-42E6-BFCB-23309BECF5BD}" dt="2023-06-30T17:56:31.854" v="3580" actId="47"/>
          <pc:sldLayoutMkLst>
            <pc:docMk/>
            <pc:sldMasterMk cId="4013981210" sldId="2147483978"/>
            <pc:sldLayoutMk cId="628896645" sldId="2147483995"/>
          </pc:sldLayoutMkLst>
        </pc:sldLayoutChg>
        <pc:sldLayoutChg chg="del">
          <pc:chgData name="GEGIA, Medea" userId="4bf8d474-d3cf-4aa9-b4ef-dc58381c3885" providerId="ADAL" clId="{3B3EEFF3-C665-42E6-BFCB-23309BECF5BD}" dt="2023-06-30T17:36:52.258" v="3230" actId="47"/>
          <pc:sldLayoutMkLst>
            <pc:docMk/>
            <pc:sldMasterMk cId="4013981210" sldId="2147483978"/>
            <pc:sldLayoutMk cId="4229345647" sldId="2147483995"/>
          </pc:sldLayoutMkLst>
        </pc:sldLayoutChg>
      </pc:sldMasterChg>
    </pc:docChg>
  </pc:docChgLst>
  <pc:docChgLst>
    <pc:chgData name="MIRZAYEV, Fuad" userId="638501eb-f281-4067-b6b2-ca51e077bd68" providerId="ADAL" clId="{2A4C6100-3911-40EE-9C3A-92A6419D843F}"/>
    <pc:docChg chg="modSld">
      <pc:chgData name="MIRZAYEV, Fuad" userId="638501eb-f281-4067-b6b2-ca51e077bd68" providerId="ADAL" clId="{2A4C6100-3911-40EE-9C3A-92A6419D843F}" dt="2023-10-02T12:59:08.661" v="5"/>
      <pc:docMkLst>
        <pc:docMk/>
      </pc:docMkLst>
      <pc:sldChg chg="addCm">
        <pc:chgData name="MIRZAYEV, Fuad" userId="638501eb-f281-4067-b6b2-ca51e077bd68" providerId="ADAL" clId="{2A4C6100-3911-40EE-9C3A-92A6419D843F}" dt="2023-10-02T12:59:08.661" v="5"/>
        <pc:sldMkLst>
          <pc:docMk/>
          <pc:sldMk cId="3154403645" sldId="3513"/>
        </pc:sldMkLst>
      </pc:sldChg>
      <pc:sldChg chg="addCm">
        <pc:chgData name="MIRZAYEV, Fuad" userId="638501eb-f281-4067-b6b2-ca51e077bd68" providerId="ADAL" clId="{2A4C6100-3911-40EE-9C3A-92A6419D843F}" dt="2023-10-02T12:55:11.375" v="2"/>
        <pc:sldMkLst>
          <pc:docMk/>
          <pc:sldMk cId="744009679" sldId="3574"/>
        </pc:sldMkLst>
      </pc:sldChg>
      <pc:sldChg chg="addCm">
        <pc:chgData name="MIRZAYEV, Fuad" userId="638501eb-f281-4067-b6b2-ca51e077bd68" providerId="ADAL" clId="{2A4C6100-3911-40EE-9C3A-92A6419D843F}" dt="2023-10-02T12:54:04.395" v="1"/>
        <pc:sldMkLst>
          <pc:docMk/>
          <pc:sldMk cId="3188821538" sldId="3582"/>
        </pc:sldMkLst>
      </pc:sldChg>
      <pc:sldChg chg="modSp mod">
        <pc:chgData name="MIRZAYEV, Fuad" userId="638501eb-f281-4067-b6b2-ca51e077bd68" providerId="ADAL" clId="{2A4C6100-3911-40EE-9C3A-92A6419D843F}" dt="2023-10-02T12:57:07.672" v="4" actId="20577"/>
        <pc:sldMkLst>
          <pc:docMk/>
          <pc:sldMk cId="1853061241" sldId="3591"/>
        </pc:sldMkLst>
        <pc:spChg chg="mod">
          <ac:chgData name="MIRZAYEV, Fuad" userId="638501eb-f281-4067-b6b2-ca51e077bd68" providerId="ADAL" clId="{2A4C6100-3911-40EE-9C3A-92A6419D843F}" dt="2023-10-02T12:57:07.672" v="4" actId="20577"/>
          <ac:spMkLst>
            <pc:docMk/>
            <pc:sldMk cId="1853061241" sldId="3591"/>
            <ac:spMk id="7" creationId="{F38A9E4D-43EF-1F1A-5243-1DB11B5E71D6}"/>
          </ac:spMkLst>
        </pc:spChg>
      </pc:sldChg>
      <pc:sldChg chg="addCm">
        <pc:chgData name="MIRZAYEV, Fuad" userId="638501eb-f281-4067-b6b2-ca51e077bd68" providerId="ADAL" clId="{2A4C6100-3911-40EE-9C3A-92A6419D843F}" dt="2023-10-02T12:51:43.640" v="0"/>
        <pc:sldMkLst>
          <pc:docMk/>
          <pc:sldMk cId="3653499580" sldId="359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B368E-3785-4104-8185-8E0A19447CEB}" type="doc">
      <dgm:prSet loTypeId="urn:microsoft.com/office/officeart/2005/8/layout/default" loCatId="list" qsTypeId="urn:microsoft.com/office/officeart/2005/8/quickstyle/3d1" qsCatId="3D" csTypeId="urn:microsoft.com/office/officeart/2005/8/colors/accent6_2" csCatId="accent6" phldr="1"/>
      <dgm:spPr/>
      <dgm:t>
        <a:bodyPr/>
        <a:lstStyle/>
        <a:p>
          <a:endParaRPr lang="en-US"/>
        </a:p>
      </dgm:t>
    </dgm:pt>
    <dgm:pt modelId="{F2A32ADE-8203-4A62-B803-2F422C2AF564}">
      <dgm:prSet custT="1"/>
      <dgm:spPr/>
      <dgm:t>
        <a:bodyPr anchor="t"/>
        <a:lstStyle/>
        <a:p>
          <a:pPr algn="l"/>
          <a:r>
            <a:rPr lang="en-US" sz="1800" b="0" dirty="0">
              <a:latin typeface="+mj-lt"/>
            </a:rPr>
            <a:t>Recommendation 2: </a:t>
          </a:r>
        </a:p>
        <a:p>
          <a:pPr algn="l"/>
          <a:r>
            <a:rPr lang="en-US" sz="1800" b="0" dirty="0">
              <a:latin typeface="+mj-lt"/>
            </a:rPr>
            <a:t>Wherever feasible, the optimal dosing frequency for new patients with pulmonary TB is daily throughout the course of therapy. </a:t>
          </a:r>
        </a:p>
        <a:p>
          <a:pPr algn="l"/>
          <a:r>
            <a:rPr lang="en-US" sz="1800" b="0" dirty="0">
              <a:latin typeface="+mj-lt"/>
            </a:rPr>
            <a:t>(strong recommendation, high certainty of evidence)</a:t>
          </a:r>
        </a:p>
        <a:p>
          <a:pPr algn="l"/>
          <a:endParaRPr lang="en-US" sz="1800" b="0" dirty="0">
            <a:latin typeface="+mj-lt"/>
          </a:endParaRPr>
        </a:p>
      </dgm:t>
    </dgm:pt>
    <dgm:pt modelId="{D4E101DB-C225-483D-B49C-559F5CE2EBD4}" type="parTrans" cxnId="{244EB988-6125-451E-B0B8-0AC7D0239467}">
      <dgm:prSet/>
      <dgm:spPr/>
      <dgm:t>
        <a:bodyPr/>
        <a:lstStyle/>
        <a:p>
          <a:pPr algn="l"/>
          <a:endParaRPr lang="en-US" sz="1600" b="0">
            <a:latin typeface="+mj-lt"/>
          </a:endParaRPr>
        </a:p>
      </dgm:t>
    </dgm:pt>
    <dgm:pt modelId="{F90C49F3-AAB1-44A5-97F9-D9A87D71B84A}" type="sibTrans" cxnId="{244EB988-6125-451E-B0B8-0AC7D0239467}">
      <dgm:prSet/>
      <dgm:spPr/>
      <dgm:t>
        <a:bodyPr/>
        <a:lstStyle/>
        <a:p>
          <a:pPr algn="l"/>
          <a:endParaRPr lang="en-US" sz="1600" b="0">
            <a:latin typeface="+mj-lt"/>
          </a:endParaRPr>
        </a:p>
      </dgm:t>
    </dgm:pt>
    <dgm:pt modelId="{6632A5E8-74C4-4672-98A8-0E984AF97A25}">
      <dgm:prSet custT="1"/>
      <dgm:spPr/>
      <dgm:t>
        <a:bodyPr spcFirstLastPara="0" vert="horz" wrap="square" lIns="45720" tIns="45720" rIns="45720" bIns="45720" numCol="1" spcCol="1270" anchor="t" anchorCtr="0"/>
        <a:lstStyle/>
        <a:p>
          <a:pPr algn="l"/>
          <a:r>
            <a:rPr lang="en-US" sz="1800" b="0" kern="1200" dirty="0">
              <a:latin typeface="+mj-lt"/>
            </a:rPr>
            <a:t>Recommendation 3: </a:t>
          </a:r>
        </a:p>
        <a:p>
          <a:pPr algn="l"/>
          <a:r>
            <a:rPr lang="en-US" sz="1800" b="0" kern="1200" dirty="0">
              <a:latin typeface="+mj-lt"/>
              <a:ea typeface="+mn-ea"/>
              <a:cs typeface="+mn-cs"/>
            </a:rPr>
            <a:t>In all patients with DS PTB, the use of 3x dosing is not recommended in both the intensive and continuation phases of therapy, and daily dosing remains the recommended dosing frequency</a:t>
          </a:r>
        </a:p>
        <a:p>
          <a:pPr algn="l"/>
          <a:r>
            <a:rPr lang="en-US" sz="1800" b="0" kern="1200" dirty="0">
              <a:latin typeface="+mj-lt"/>
            </a:rPr>
            <a:t>(conditional recommendation, very low certainty of evidence).</a:t>
          </a:r>
        </a:p>
      </dgm:t>
    </dgm:pt>
    <dgm:pt modelId="{BE22FF80-A0E9-4EDB-978A-8C7EA3CAE9BC}" type="parTrans" cxnId="{E5456EFF-7E6C-4471-934A-1A8206D01E41}">
      <dgm:prSet/>
      <dgm:spPr/>
      <dgm:t>
        <a:bodyPr/>
        <a:lstStyle/>
        <a:p>
          <a:pPr algn="l"/>
          <a:endParaRPr lang="en-US" sz="1600" b="0">
            <a:latin typeface="+mj-lt"/>
          </a:endParaRPr>
        </a:p>
      </dgm:t>
    </dgm:pt>
    <dgm:pt modelId="{D79BA738-581A-425F-975D-5C44AAA1C4A5}" type="sibTrans" cxnId="{E5456EFF-7E6C-4471-934A-1A8206D01E41}">
      <dgm:prSet/>
      <dgm:spPr/>
      <dgm:t>
        <a:bodyPr/>
        <a:lstStyle/>
        <a:p>
          <a:pPr algn="l"/>
          <a:endParaRPr lang="en-US" sz="1600" b="0">
            <a:latin typeface="+mj-lt"/>
          </a:endParaRPr>
        </a:p>
      </dgm:t>
    </dgm:pt>
    <dgm:pt modelId="{41056B13-309E-49AF-B96E-530ECF72C384}">
      <dgm:prSet custT="1"/>
      <dgm:spPr/>
      <dgm:t>
        <a:bodyPr spcFirstLastPara="0" vert="horz" wrap="square" lIns="45720" tIns="45720" rIns="45720" bIns="45720" numCol="1" spcCol="1270" anchor="t" anchorCtr="0"/>
        <a:lstStyle/>
        <a:p>
          <a:pPr algn="l">
            <a:buNone/>
          </a:pPr>
          <a:r>
            <a:rPr lang="en-US" sz="1800" b="0" kern="1200" dirty="0">
              <a:latin typeface="+mj-lt"/>
            </a:rPr>
            <a:t>Recommendation 4: </a:t>
          </a:r>
        </a:p>
        <a:p>
          <a:pPr algn="l">
            <a:buNone/>
          </a:pPr>
          <a:r>
            <a:rPr lang="en-US" sz="1800" b="0" kern="1200" dirty="0">
              <a:latin typeface="+mj-lt"/>
              <a:ea typeface="+mn-ea"/>
              <a:cs typeface="+mn-cs"/>
            </a:rPr>
            <a:t>The use of fix-dose combination (FDC)  is recommended over separate drug formulations in treatment of patients with DS-TB.</a:t>
          </a:r>
        </a:p>
        <a:p>
          <a:pPr algn="l">
            <a:buNone/>
          </a:pPr>
          <a:r>
            <a:rPr lang="en-US" sz="1800" b="0" kern="1200" dirty="0">
              <a:latin typeface="+mj-lt"/>
            </a:rPr>
            <a:t>(conditional recommendation,  low certainty of evidence)</a:t>
          </a:r>
        </a:p>
      </dgm:t>
    </dgm:pt>
    <dgm:pt modelId="{48FE3B42-0D1E-48B8-B42B-7FE1D59009E7}" type="parTrans" cxnId="{E30E2555-92CA-441A-A2FF-38A9C5847247}">
      <dgm:prSet/>
      <dgm:spPr/>
      <dgm:t>
        <a:bodyPr/>
        <a:lstStyle/>
        <a:p>
          <a:pPr algn="l"/>
          <a:endParaRPr lang="en-US" sz="1600" b="0">
            <a:latin typeface="+mj-lt"/>
          </a:endParaRPr>
        </a:p>
      </dgm:t>
    </dgm:pt>
    <dgm:pt modelId="{6AEBCF11-0834-4334-A60F-E26C2383A903}" type="sibTrans" cxnId="{E30E2555-92CA-441A-A2FF-38A9C5847247}">
      <dgm:prSet/>
      <dgm:spPr/>
      <dgm:t>
        <a:bodyPr/>
        <a:lstStyle/>
        <a:p>
          <a:pPr algn="l"/>
          <a:endParaRPr lang="en-US" sz="1600" b="0">
            <a:latin typeface="+mj-lt"/>
          </a:endParaRPr>
        </a:p>
      </dgm:t>
    </dgm:pt>
    <dgm:pt modelId="{A4EDC05B-A6FC-4CAB-9C5F-30F1688657AD}">
      <dgm:prSet custT="1"/>
      <dgm:spPr/>
      <dgm:t>
        <a:bodyPr spcFirstLastPara="0" vert="horz" wrap="square" lIns="45720" tIns="45720" rIns="45720" bIns="45720" numCol="1" spcCol="1270" anchor="t" anchorCtr="0"/>
        <a:lstStyle/>
        <a:p>
          <a:pPr algn="l">
            <a:buNone/>
          </a:pPr>
          <a:r>
            <a:rPr lang="en-US" sz="1600" b="0" kern="1200" dirty="0">
              <a:latin typeface="+mj-lt"/>
            </a:rPr>
            <a:t>Recommendation 5: </a:t>
          </a:r>
        </a:p>
        <a:p>
          <a:pPr algn="l">
            <a:buNone/>
          </a:pPr>
          <a:r>
            <a:rPr lang="en-US" sz="1600" b="0" kern="1200" dirty="0">
              <a:latin typeface="+mj-lt"/>
            </a:rPr>
            <a:t>In new PTB patients treated with the regimen containing rifampicin throughout treatment, if a positive sputum smear is found at completion of the intensive phase, the extension of the intensive phase is not recommended .</a:t>
          </a:r>
        </a:p>
        <a:p>
          <a:pPr algn="l"/>
          <a:r>
            <a:rPr lang="en-US" sz="1600" b="0" kern="1200" dirty="0">
              <a:latin typeface="+mj-lt"/>
            </a:rPr>
            <a:t>(strong recommendation, high certainty of evidence)</a:t>
          </a:r>
        </a:p>
      </dgm:t>
    </dgm:pt>
    <dgm:pt modelId="{3EC4971F-5382-462E-B5AF-93A9D4F03C53}" type="parTrans" cxnId="{A8AD98CC-84C5-450D-8D5B-A0730B454239}">
      <dgm:prSet/>
      <dgm:spPr/>
      <dgm:t>
        <a:bodyPr/>
        <a:lstStyle/>
        <a:p>
          <a:pPr algn="l"/>
          <a:endParaRPr lang="en-US" sz="1600" b="0">
            <a:latin typeface="+mj-lt"/>
          </a:endParaRPr>
        </a:p>
      </dgm:t>
    </dgm:pt>
    <dgm:pt modelId="{C5CA99C2-208B-41E6-93AC-7D4D42ED9497}" type="sibTrans" cxnId="{A8AD98CC-84C5-450D-8D5B-A0730B454239}">
      <dgm:prSet/>
      <dgm:spPr/>
      <dgm:t>
        <a:bodyPr/>
        <a:lstStyle/>
        <a:p>
          <a:pPr algn="l"/>
          <a:endParaRPr lang="en-US" sz="1600" b="0">
            <a:latin typeface="+mj-lt"/>
          </a:endParaRPr>
        </a:p>
      </dgm:t>
    </dgm:pt>
    <dgm:pt modelId="{7FB49735-43DE-418A-8E51-BEC8AE6C89F7}" type="pres">
      <dgm:prSet presAssocID="{4FDB368E-3785-4104-8185-8E0A19447CEB}" presName="diagram" presStyleCnt="0">
        <dgm:presLayoutVars>
          <dgm:dir/>
          <dgm:resizeHandles val="exact"/>
        </dgm:presLayoutVars>
      </dgm:prSet>
      <dgm:spPr/>
    </dgm:pt>
    <dgm:pt modelId="{A02A9F0E-2DE6-41DC-930D-7DAE509543C2}" type="pres">
      <dgm:prSet presAssocID="{F2A32ADE-8203-4A62-B803-2F422C2AF564}" presName="node" presStyleLbl="node1" presStyleIdx="0" presStyleCnt="4" custScaleX="119367">
        <dgm:presLayoutVars>
          <dgm:bulletEnabled val="1"/>
        </dgm:presLayoutVars>
      </dgm:prSet>
      <dgm:spPr/>
    </dgm:pt>
    <dgm:pt modelId="{D0342F43-88B1-41DD-8EFF-A6AAD2C4B449}" type="pres">
      <dgm:prSet presAssocID="{F90C49F3-AAB1-44A5-97F9-D9A87D71B84A}" presName="sibTrans" presStyleCnt="0"/>
      <dgm:spPr/>
    </dgm:pt>
    <dgm:pt modelId="{50184FE2-9EA6-4E8B-9BC8-DCEEB5C87BB8}" type="pres">
      <dgm:prSet presAssocID="{6632A5E8-74C4-4672-98A8-0E984AF97A25}" presName="node" presStyleLbl="node1" presStyleIdx="1" presStyleCnt="4" custScaleX="120873">
        <dgm:presLayoutVars>
          <dgm:bulletEnabled val="1"/>
        </dgm:presLayoutVars>
      </dgm:prSet>
      <dgm:spPr>
        <a:xfrm>
          <a:off x="5978447" y="2698"/>
          <a:ext cx="2498046" cy="1498827"/>
        </a:xfrm>
        <a:prstGeom prst="rect">
          <a:avLst/>
        </a:prstGeom>
      </dgm:spPr>
    </dgm:pt>
    <dgm:pt modelId="{445F0378-C20D-483E-A84E-679C7C97F17C}" type="pres">
      <dgm:prSet presAssocID="{D79BA738-581A-425F-975D-5C44AAA1C4A5}" presName="sibTrans" presStyleCnt="0"/>
      <dgm:spPr/>
    </dgm:pt>
    <dgm:pt modelId="{DF2F4A3A-9F8A-4F0B-9564-353D708F50FB}" type="pres">
      <dgm:prSet presAssocID="{41056B13-309E-49AF-B96E-530ECF72C384}" presName="node" presStyleLbl="node1" presStyleIdx="2" presStyleCnt="4" custScaleX="121616" custLinFactNeighborX="731" custLinFactNeighborY="-7249">
        <dgm:presLayoutVars>
          <dgm:bulletEnabled val="1"/>
        </dgm:presLayoutVars>
      </dgm:prSet>
      <dgm:spPr/>
    </dgm:pt>
    <dgm:pt modelId="{A0957A49-00D7-4611-84DB-0C8DDE6F27E8}" type="pres">
      <dgm:prSet presAssocID="{6AEBCF11-0834-4334-A60F-E26C2383A903}" presName="sibTrans" presStyleCnt="0"/>
      <dgm:spPr/>
    </dgm:pt>
    <dgm:pt modelId="{F9BABCAF-89F3-4279-85E6-08182831D623}" type="pres">
      <dgm:prSet presAssocID="{A4EDC05B-A6FC-4CAB-9C5F-30F1688657AD}" presName="node" presStyleLbl="node1" presStyleIdx="3" presStyleCnt="4" custScaleX="121098" custLinFactNeighborX="-1476" custLinFactNeighborY="-6757">
        <dgm:presLayoutVars>
          <dgm:bulletEnabled val="1"/>
        </dgm:presLayoutVars>
      </dgm:prSet>
      <dgm:spPr/>
    </dgm:pt>
  </dgm:ptLst>
  <dgm:cxnLst>
    <dgm:cxn modelId="{19E5FD18-A156-4684-8077-F013EFEC683B}" type="presOf" srcId="{4FDB368E-3785-4104-8185-8E0A19447CEB}" destId="{7FB49735-43DE-418A-8E51-BEC8AE6C89F7}" srcOrd="0" destOrd="0" presId="urn:microsoft.com/office/officeart/2005/8/layout/default"/>
    <dgm:cxn modelId="{31216E32-5041-4987-9C02-D7930DD57E92}" type="presOf" srcId="{A4EDC05B-A6FC-4CAB-9C5F-30F1688657AD}" destId="{F9BABCAF-89F3-4279-85E6-08182831D623}" srcOrd="0" destOrd="0" presId="urn:microsoft.com/office/officeart/2005/8/layout/default"/>
    <dgm:cxn modelId="{68FECE41-9B1B-4D8C-A5B6-8FABBFA42E55}" type="presOf" srcId="{6632A5E8-74C4-4672-98A8-0E984AF97A25}" destId="{50184FE2-9EA6-4E8B-9BC8-DCEEB5C87BB8}" srcOrd="0" destOrd="0" presId="urn:microsoft.com/office/officeart/2005/8/layout/default"/>
    <dgm:cxn modelId="{40546F44-5D52-4E3E-A373-B72893DE1FBE}" type="presOf" srcId="{F2A32ADE-8203-4A62-B803-2F422C2AF564}" destId="{A02A9F0E-2DE6-41DC-930D-7DAE509543C2}" srcOrd="0" destOrd="0" presId="urn:microsoft.com/office/officeart/2005/8/layout/default"/>
    <dgm:cxn modelId="{D08C0F4B-158B-4B0C-9B05-ED3634B9A75B}" type="presOf" srcId="{41056B13-309E-49AF-B96E-530ECF72C384}" destId="{DF2F4A3A-9F8A-4F0B-9564-353D708F50FB}" srcOrd="0" destOrd="0" presId="urn:microsoft.com/office/officeart/2005/8/layout/default"/>
    <dgm:cxn modelId="{E30E2555-92CA-441A-A2FF-38A9C5847247}" srcId="{4FDB368E-3785-4104-8185-8E0A19447CEB}" destId="{41056B13-309E-49AF-B96E-530ECF72C384}" srcOrd="2" destOrd="0" parTransId="{48FE3B42-0D1E-48B8-B42B-7FE1D59009E7}" sibTransId="{6AEBCF11-0834-4334-A60F-E26C2383A903}"/>
    <dgm:cxn modelId="{244EB988-6125-451E-B0B8-0AC7D0239467}" srcId="{4FDB368E-3785-4104-8185-8E0A19447CEB}" destId="{F2A32ADE-8203-4A62-B803-2F422C2AF564}" srcOrd="0" destOrd="0" parTransId="{D4E101DB-C225-483D-B49C-559F5CE2EBD4}" sibTransId="{F90C49F3-AAB1-44A5-97F9-D9A87D71B84A}"/>
    <dgm:cxn modelId="{A8AD98CC-84C5-450D-8D5B-A0730B454239}" srcId="{4FDB368E-3785-4104-8185-8E0A19447CEB}" destId="{A4EDC05B-A6FC-4CAB-9C5F-30F1688657AD}" srcOrd="3" destOrd="0" parTransId="{3EC4971F-5382-462E-B5AF-93A9D4F03C53}" sibTransId="{C5CA99C2-208B-41E6-93AC-7D4D42ED9497}"/>
    <dgm:cxn modelId="{E5456EFF-7E6C-4471-934A-1A8206D01E41}" srcId="{4FDB368E-3785-4104-8185-8E0A19447CEB}" destId="{6632A5E8-74C4-4672-98A8-0E984AF97A25}" srcOrd="1" destOrd="0" parTransId="{BE22FF80-A0E9-4EDB-978A-8C7EA3CAE9BC}" sibTransId="{D79BA738-581A-425F-975D-5C44AAA1C4A5}"/>
    <dgm:cxn modelId="{A3D81AFB-DAB8-483E-AD67-E30047BD28D3}" type="presParOf" srcId="{7FB49735-43DE-418A-8E51-BEC8AE6C89F7}" destId="{A02A9F0E-2DE6-41DC-930D-7DAE509543C2}" srcOrd="0" destOrd="0" presId="urn:microsoft.com/office/officeart/2005/8/layout/default"/>
    <dgm:cxn modelId="{99C740B2-0950-41B0-8E34-B7533D10F8D3}" type="presParOf" srcId="{7FB49735-43DE-418A-8E51-BEC8AE6C89F7}" destId="{D0342F43-88B1-41DD-8EFF-A6AAD2C4B449}" srcOrd="1" destOrd="0" presId="urn:microsoft.com/office/officeart/2005/8/layout/default"/>
    <dgm:cxn modelId="{24D01B52-E8E4-4C5E-A0A7-D8E77D48FE73}" type="presParOf" srcId="{7FB49735-43DE-418A-8E51-BEC8AE6C89F7}" destId="{50184FE2-9EA6-4E8B-9BC8-DCEEB5C87BB8}" srcOrd="2" destOrd="0" presId="urn:microsoft.com/office/officeart/2005/8/layout/default"/>
    <dgm:cxn modelId="{8EA55018-895E-41CA-B097-DF3172762221}" type="presParOf" srcId="{7FB49735-43DE-418A-8E51-BEC8AE6C89F7}" destId="{445F0378-C20D-483E-A84E-679C7C97F17C}" srcOrd="3" destOrd="0" presId="urn:microsoft.com/office/officeart/2005/8/layout/default"/>
    <dgm:cxn modelId="{F7055DAE-61B4-4DFC-B645-BEB0240C396C}" type="presParOf" srcId="{7FB49735-43DE-418A-8E51-BEC8AE6C89F7}" destId="{DF2F4A3A-9F8A-4F0B-9564-353D708F50FB}" srcOrd="4" destOrd="0" presId="urn:microsoft.com/office/officeart/2005/8/layout/default"/>
    <dgm:cxn modelId="{A4DC5CAA-2E6C-43B0-9743-31B59500C99A}" type="presParOf" srcId="{7FB49735-43DE-418A-8E51-BEC8AE6C89F7}" destId="{A0957A49-00D7-4611-84DB-0C8DDE6F27E8}" srcOrd="5" destOrd="0" presId="urn:microsoft.com/office/officeart/2005/8/layout/default"/>
    <dgm:cxn modelId="{66AEFB60-00BB-46EA-B9AC-B2F4C7248CD2}" type="presParOf" srcId="{7FB49735-43DE-418A-8E51-BEC8AE6C89F7}" destId="{F9BABCAF-89F3-4279-85E6-08182831D6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336A8-C105-46DC-9E55-66BA58342615}"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US"/>
        </a:p>
      </dgm:t>
    </dgm:pt>
    <dgm:pt modelId="{E9365C79-DFC3-44E1-8E5F-A366B43C7053}">
      <dgm:prSet phldrT="[Text]"/>
      <dgm:spPr/>
      <dgm:t>
        <a:bodyPr/>
        <a:lstStyle/>
        <a:p>
          <a:r>
            <a:rPr lang="en-US" b="1" dirty="0">
              <a:solidFill>
                <a:schemeClr val="bg1"/>
              </a:solidFill>
            </a:rPr>
            <a:t>2</a:t>
          </a:r>
          <a:r>
            <a:rPr lang="en-US" b="1" baseline="0" dirty="0">
              <a:solidFill>
                <a:schemeClr val="bg1"/>
              </a:solidFill>
            </a:rPr>
            <a:t>HRZE/4HR</a:t>
          </a:r>
          <a:endParaRPr lang="en-US" b="1" dirty="0">
            <a:solidFill>
              <a:schemeClr val="bg1"/>
            </a:solidFill>
          </a:endParaRPr>
        </a:p>
      </dgm:t>
    </dgm:pt>
    <dgm:pt modelId="{B1E3AB8E-E491-4A5B-BFEB-4DDE2A3757FA}" type="parTrans" cxnId="{12693102-FA73-4A8F-98D1-53C9752D6E6B}">
      <dgm:prSet/>
      <dgm:spPr/>
      <dgm:t>
        <a:bodyPr/>
        <a:lstStyle/>
        <a:p>
          <a:endParaRPr lang="en-US"/>
        </a:p>
      </dgm:t>
    </dgm:pt>
    <dgm:pt modelId="{01A93733-C66C-4870-9967-4460AF9A88D4}" type="sibTrans" cxnId="{12693102-FA73-4A8F-98D1-53C9752D6E6B}">
      <dgm:prSet/>
      <dgm:spPr/>
      <dgm:t>
        <a:bodyPr/>
        <a:lstStyle/>
        <a:p>
          <a:endParaRPr lang="en-US"/>
        </a:p>
      </dgm:t>
    </dgm:pt>
    <dgm:pt modelId="{594E2C7E-9D62-478B-A7A4-973B1EE0B9AA}">
      <dgm:prSet phldrT="[Text]" custT="1"/>
      <dgm:spPr>
        <a:ln>
          <a:solidFill>
            <a:srgbClr val="00205C"/>
          </a:solidFill>
        </a:ln>
      </dgm:spPr>
      <dgm:t>
        <a:bodyPr/>
        <a:lstStyle/>
        <a:p>
          <a:pPr rtl="0"/>
          <a:r>
            <a:rPr lang="en-US" sz="1600" dirty="0">
              <a:latin typeface="Arial"/>
            </a:rPr>
            <a:t> </a:t>
          </a:r>
          <a:r>
            <a:rPr lang="en-US" sz="1600" dirty="0"/>
            <a:t>Applicable for ages 12 years old and above</a:t>
          </a:r>
        </a:p>
        <a:p>
          <a:r>
            <a:rPr lang="en-US" sz="1600" dirty="0"/>
            <a:t>- Without  severe extrapulmonary TB</a:t>
          </a:r>
        </a:p>
      </dgm:t>
    </dgm:pt>
    <dgm:pt modelId="{6BABE55E-1DE2-4ABB-AC67-A049BDF99919}" type="parTrans" cxnId="{AA461E4E-4C6E-4AF0-ACE4-4A6FB57E32E9}">
      <dgm:prSet/>
      <dgm:spPr/>
      <dgm:t>
        <a:bodyPr/>
        <a:lstStyle/>
        <a:p>
          <a:endParaRPr lang="en-US"/>
        </a:p>
      </dgm:t>
    </dgm:pt>
    <dgm:pt modelId="{922DFEDC-9ACE-4443-9A8E-0B72130EB612}" type="sibTrans" cxnId="{AA461E4E-4C6E-4AF0-ACE4-4A6FB57E32E9}">
      <dgm:prSet/>
      <dgm:spPr/>
      <dgm:t>
        <a:bodyPr/>
        <a:lstStyle/>
        <a:p>
          <a:endParaRPr lang="en-US"/>
        </a:p>
      </dgm:t>
    </dgm:pt>
    <dgm:pt modelId="{5ECCA1A5-4E01-48ED-950A-99BCC5A4BE46}">
      <dgm:prSet phldrT="[Text]"/>
      <dgm:spPr>
        <a:solidFill>
          <a:srgbClr val="80A6D5"/>
        </a:solidFill>
      </dgm:spPr>
      <dgm:t>
        <a:bodyPr/>
        <a:lstStyle/>
        <a:p>
          <a:r>
            <a:rPr lang="en-US" b="1" dirty="0">
              <a:solidFill>
                <a:schemeClr val="tx2"/>
              </a:solidFill>
            </a:rPr>
            <a:t>2HRZ(E)/2HR</a:t>
          </a:r>
        </a:p>
      </dgm:t>
    </dgm:pt>
    <dgm:pt modelId="{E89C61D2-3134-4A18-BE83-224EB31B449E}" type="parTrans" cxnId="{50C963B8-7C28-431E-A815-B521344EF877}">
      <dgm:prSet/>
      <dgm:spPr/>
      <dgm:t>
        <a:bodyPr/>
        <a:lstStyle/>
        <a:p>
          <a:endParaRPr lang="en-US"/>
        </a:p>
      </dgm:t>
    </dgm:pt>
    <dgm:pt modelId="{E2DA1140-9048-463B-AD1B-10D38EE1D1B8}" type="sibTrans" cxnId="{50C963B8-7C28-431E-A815-B521344EF877}">
      <dgm:prSet/>
      <dgm:spPr/>
      <dgm:t>
        <a:bodyPr/>
        <a:lstStyle/>
        <a:p>
          <a:endParaRPr lang="en-US"/>
        </a:p>
      </dgm:t>
    </dgm:pt>
    <dgm:pt modelId="{E0B07145-A1E6-4487-A81A-566D3D9A801B}">
      <dgm:prSet phldrT="[Text]" custT="1"/>
      <dgm:spPr>
        <a:ln>
          <a:solidFill>
            <a:schemeClr val="accent2"/>
          </a:solidFill>
        </a:ln>
      </dgm:spPr>
      <dgm:t>
        <a:bodyPr/>
        <a:lstStyle/>
        <a:p>
          <a:r>
            <a:rPr lang="en-US" sz="1600" dirty="0"/>
            <a:t>- For children </a:t>
          </a:r>
          <a:r>
            <a:rPr lang="en-US" sz="1600" dirty="0">
              <a:solidFill>
                <a:schemeClr val="tx1"/>
              </a:solidFill>
            </a:rPr>
            <a:t>and adolescents between 3 months and 16 years of age </a:t>
          </a:r>
          <a:endParaRPr lang="en-US" sz="1600" dirty="0"/>
        </a:p>
        <a:p>
          <a:r>
            <a:rPr lang="en-US" sz="1600" dirty="0">
              <a:solidFill>
                <a:schemeClr val="tx1"/>
              </a:solidFill>
            </a:rPr>
            <a:t> - with non-severe TB</a:t>
          </a:r>
        </a:p>
        <a:p>
          <a:r>
            <a:rPr lang="en-US" sz="1600" dirty="0">
              <a:solidFill>
                <a:schemeClr val="tx1"/>
              </a:solidFill>
            </a:rPr>
            <a:t>-without suspicion or evidence of MDR/RR-TB</a:t>
          </a:r>
          <a:endParaRPr lang="en-US" sz="1600" dirty="0"/>
        </a:p>
      </dgm:t>
    </dgm:pt>
    <dgm:pt modelId="{B6098C41-DB5F-45D9-8F28-D335F07B41EC}" type="parTrans" cxnId="{32A1CBCC-95FE-417A-B28E-1D61C10C55AB}">
      <dgm:prSet/>
      <dgm:spPr/>
      <dgm:t>
        <a:bodyPr/>
        <a:lstStyle/>
        <a:p>
          <a:endParaRPr lang="en-US"/>
        </a:p>
      </dgm:t>
    </dgm:pt>
    <dgm:pt modelId="{4728BDC3-7FA1-40EF-B70C-FA3B400820CC}" type="sibTrans" cxnId="{32A1CBCC-95FE-417A-B28E-1D61C10C55AB}">
      <dgm:prSet/>
      <dgm:spPr/>
      <dgm:t>
        <a:bodyPr/>
        <a:lstStyle/>
        <a:p>
          <a:endParaRPr lang="en-US"/>
        </a:p>
      </dgm:t>
    </dgm:pt>
    <dgm:pt modelId="{3CBB67BD-F5DA-4C8D-8C58-9DCFD9353110}">
      <dgm:prSet phldrT="[Text]"/>
      <dgm:spPr>
        <a:solidFill>
          <a:srgbClr val="C9DDF3"/>
        </a:solidFill>
      </dgm:spPr>
      <dgm:t>
        <a:bodyPr/>
        <a:lstStyle/>
        <a:p>
          <a:r>
            <a:rPr lang="en-US" b="0" dirty="0">
              <a:solidFill>
                <a:schemeClr val="tx2"/>
              </a:solidFill>
            </a:rPr>
            <a:t>2HPMZ/2HPM</a:t>
          </a:r>
        </a:p>
      </dgm:t>
    </dgm:pt>
    <dgm:pt modelId="{F84C7F3E-1A81-4E7F-B298-7A29523D9412}" type="sibTrans" cxnId="{9171715A-8F80-4A55-9115-555E3335B2A3}">
      <dgm:prSet/>
      <dgm:spPr/>
      <dgm:t>
        <a:bodyPr/>
        <a:lstStyle/>
        <a:p>
          <a:endParaRPr lang="en-US"/>
        </a:p>
      </dgm:t>
    </dgm:pt>
    <dgm:pt modelId="{8111DFDD-C673-4A5C-9EF8-AC93E30BBE72}" type="parTrans" cxnId="{9171715A-8F80-4A55-9115-555E3335B2A3}">
      <dgm:prSet/>
      <dgm:spPr/>
      <dgm:t>
        <a:bodyPr/>
        <a:lstStyle/>
        <a:p>
          <a:endParaRPr lang="en-US"/>
        </a:p>
      </dgm:t>
    </dgm:pt>
    <dgm:pt modelId="{C7BCEEBE-AD99-428F-904F-3388709FFEBF}">
      <dgm:prSet custT="1"/>
      <dgm:spPr/>
      <dgm:t>
        <a:bodyPr/>
        <a:lstStyle/>
        <a:p>
          <a:pPr rtl="0"/>
          <a:r>
            <a:rPr lang="en-US" sz="1600" dirty="0">
              <a:latin typeface="Arial"/>
            </a:rPr>
            <a:t> </a:t>
          </a:r>
          <a:r>
            <a:rPr lang="en-US" sz="1600" dirty="0"/>
            <a:t>Can be used with PLHIV</a:t>
          </a:r>
          <a:r>
            <a:rPr lang="en-US" sz="1600" dirty="0">
              <a:latin typeface="Arial"/>
            </a:rPr>
            <a:t> </a:t>
          </a:r>
          <a:r>
            <a:rPr lang="en-US" sz="1600" dirty="0"/>
            <a:t> with a CD4 count &gt; 100 cells/mm3;</a:t>
          </a:r>
        </a:p>
        <a:p>
          <a:r>
            <a:rPr lang="en-US" sz="1600" dirty="0"/>
            <a:t> - pregnant, breastfeeding and postpartum women not suitable for this regimen</a:t>
          </a:r>
        </a:p>
      </dgm:t>
    </dgm:pt>
    <dgm:pt modelId="{10D0DCCA-736A-4A8A-A69A-D2450F97246E}" type="parTrans" cxnId="{B9BC16AC-156F-4AE3-8E53-1ADB820D8077}">
      <dgm:prSet/>
      <dgm:spPr/>
      <dgm:t>
        <a:bodyPr/>
        <a:lstStyle/>
        <a:p>
          <a:endParaRPr lang="en-US"/>
        </a:p>
      </dgm:t>
    </dgm:pt>
    <dgm:pt modelId="{3F5B67AB-D2AB-403A-966F-8F3395F9EC5E}" type="sibTrans" cxnId="{B9BC16AC-156F-4AE3-8E53-1ADB820D8077}">
      <dgm:prSet/>
      <dgm:spPr/>
      <dgm:t>
        <a:bodyPr/>
        <a:lstStyle/>
        <a:p>
          <a:endParaRPr lang="en-US"/>
        </a:p>
      </dgm:t>
    </dgm:pt>
    <dgm:pt modelId="{F66A7C2E-D686-44B6-9E23-BF68EB1CCF4B}">
      <dgm:prSet phldr="0" custT="1"/>
      <dgm:spPr/>
      <dgm:t>
        <a:bodyPr/>
        <a:lstStyle/>
        <a:p>
          <a:pPr rtl="0">
            <a:buFont typeface="Wingdings" panose="05000000000000000000" pitchFamily="2" charset="2"/>
            <a:buChar char="q"/>
          </a:pPr>
          <a:r>
            <a:rPr lang="en-US" sz="1600" dirty="0">
              <a:latin typeface="Arial"/>
            </a:rPr>
            <a:t> </a:t>
          </a:r>
          <a:r>
            <a:rPr lang="en-US" sz="1600" dirty="0"/>
            <a:t>Can be used regardless of HIV status or disease severity</a:t>
          </a:r>
          <a:r>
            <a:rPr lang="en-US" sz="1600" dirty="0">
              <a:latin typeface="Arial"/>
            </a:rPr>
            <a:t>.</a:t>
          </a:r>
          <a:r>
            <a:rPr lang="en-GB" sz="1600" dirty="0"/>
            <a:t> </a:t>
          </a:r>
        </a:p>
      </dgm:t>
    </dgm:pt>
    <dgm:pt modelId="{6649F510-A5C6-4C10-BB46-9CE82883BF1B}" type="parTrans" cxnId="{0B8072EA-7C99-4FED-B6B0-255A3C9A7E32}">
      <dgm:prSet/>
      <dgm:spPr/>
      <dgm:t>
        <a:bodyPr/>
        <a:lstStyle/>
        <a:p>
          <a:endParaRPr lang="en-US"/>
        </a:p>
      </dgm:t>
    </dgm:pt>
    <dgm:pt modelId="{6BE1AF5B-9A2C-43A6-B35F-B4F60B367C76}" type="sibTrans" cxnId="{0B8072EA-7C99-4FED-B6B0-255A3C9A7E32}">
      <dgm:prSet/>
      <dgm:spPr/>
      <dgm:t>
        <a:bodyPr/>
        <a:lstStyle/>
        <a:p>
          <a:endParaRPr lang="en-US"/>
        </a:p>
      </dgm:t>
    </dgm:pt>
    <dgm:pt modelId="{B3226F5C-21BC-4AD0-B6EC-D5CAF6E15A40}">
      <dgm:prSet custT="1"/>
      <dgm:spPr/>
      <dgm:t>
        <a:bodyPr/>
        <a:lstStyle/>
        <a:p>
          <a:pPr rtl="0">
            <a:buFont typeface="Wingdings" panose="05000000000000000000" pitchFamily="2" charset="2"/>
            <a:buChar char="q"/>
          </a:pPr>
          <a:r>
            <a:rPr lang="en-US" sz="1600" dirty="0"/>
            <a:t>Considered safe for pregnant woman;</a:t>
          </a:r>
          <a:r>
            <a:rPr lang="en-US" sz="1600" dirty="0">
              <a:latin typeface="Arial"/>
            </a:rPr>
            <a:t> </a:t>
          </a:r>
          <a:endParaRPr lang="en-US" sz="1600" dirty="0"/>
        </a:p>
      </dgm:t>
    </dgm:pt>
    <dgm:pt modelId="{C6D01030-F542-49F7-ADB3-DD3565336469}" type="sibTrans" cxnId="{570875B9-ACFE-4A53-889C-151612696542}">
      <dgm:prSet/>
      <dgm:spPr/>
      <dgm:t>
        <a:bodyPr/>
        <a:lstStyle/>
        <a:p>
          <a:endParaRPr lang="en-US"/>
        </a:p>
      </dgm:t>
    </dgm:pt>
    <dgm:pt modelId="{0A1D7BAB-C4E3-4AC0-A9AC-301F74CBD7AE}" type="parTrans" cxnId="{570875B9-ACFE-4A53-889C-151612696542}">
      <dgm:prSet/>
      <dgm:spPr/>
      <dgm:t>
        <a:bodyPr/>
        <a:lstStyle/>
        <a:p>
          <a:endParaRPr lang="en-US"/>
        </a:p>
      </dgm:t>
    </dgm:pt>
    <dgm:pt modelId="{D8DDB539-BE9D-42B2-ACC5-D31430893F80}">
      <dgm:prSet custT="1"/>
      <dgm:spPr/>
      <dgm:t>
        <a:bodyPr/>
        <a:lstStyle/>
        <a:p>
          <a:pPr rtl="0">
            <a:buFont typeface="Wingdings" panose="05000000000000000000" pitchFamily="2" charset="2"/>
            <a:buChar char="q"/>
          </a:pPr>
          <a:r>
            <a:rPr lang="en-US" sz="1600" dirty="0">
              <a:latin typeface="Arial"/>
            </a:rPr>
            <a:t> </a:t>
          </a:r>
          <a:r>
            <a:rPr lang="en-US" sz="1600" dirty="0"/>
            <a:t>Can be used in all age groups;</a:t>
          </a:r>
          <a:r>
            <a:rPr lang="en-US" sz="1600" dirty="0">
              <a:latin typeface="Arial"/>
            </a:rPr>
            <a:t> </a:t>
          </a:r>
          <a:endParaRPr lang="en-US" sz="1600" dirty="0"/>
        </a:p>
      </dgm:t>
    </dgm:pt>
    <dgm:pt modelId="{DB863EAB-2F13-49BE-ABDB-B646423F6E75}" type="parTrans" cxnId="{E57063DC-2E10-4783-8948-C209C4A6102B}">
      <dgm:prSet/>
      <dgm:spPr/>
      <dgm:t>
        <a:bodyPr/>
        <a:lstStyle/>
        <a:p>
          <a:endParaRPr lang="en-US"/>
        </a:p>
      </dgm:t>
    </dgm:pt>
    <dgm:pt modelId="{07267393-066E-4CD9-8DE5-265CC4E827E4}" type="sibTrans" cxnId="{E57063DC-2E10-4783-8948-C209C4A6102B}">
      <dgm:prSet/>
      <dgm:spPr/>
      <dgm:t>
        <a:bodyPr/>
        <a:lstStyle/>
        <a:p>
          <a:endParaRPr lang="en-US"/>
        </a:p>
      </dgm:t>
    </dgm:pt>
    <dgm:pt modelId="{9AC778C4-9180-4CCB-98E4-257676761649}" type="pres">
      <dgm:prSet presAssocID="{5CC336A8-C105-46DC-9E55-66BA58342615}" presName="Name0" presStyleCnt="0">
        <dgm:presLayoutVars>
          <dgm:chMax val="5"/>
          <dgm:chPref val="5"/>
          <dgm:dir/>
          <dgm:animLvl val="lvl"/>
        </dgm:presLayoutVars>
      </dgm:prSet>
      <dgm:spPr/>
    </dgm:pt>
    <dgm:pt modelId="{84EAC16C-348C-49B9-A729-BDA8A952035F}" type="pres">
      <dgm:prSet presAssocID="{E9365C79-DFC3-44E1-8E5F-A366B43C7053}" presName="parentText1" presStyleLbl="node1" presStyleIdx="0" presStyleCnt="3" custScaleX="76791" custScaleY="95796" custLinFactNeighborX="-9872" custLinFactNeighborY="2738">
        <dgm:presLayoutVars>
          <dgm:chMax/>
          <dgm:chPref val="3"/>
          <dgm:bulletEnabled val="1"/>
        </dgm:presLayoutVars>
      </dgm:prSet>
      <dgm:spPr/>
    </dgm:pt>
    <dgm:pt modelId="{3789A79D-F9B1-4381-B7F3-681F75F97C75}" type="pres">
      <dgm:prSet presAssocID="{E9365C79-DFC3-44E1-8E5F-A366B43C7053}" presName="childText1" presStyleLbl="solidAlignAcc1" presStyleIdx="0" presStyleCnt="3" custScaleX="88758" custScaleY="100438">
        <dgm:presLayoutVars>
          <dgm:chMax val="0"/>
          <dgm:chPref val="0"/>
          <dgm:bulletEnabled val="1"/>
        </dgm:presLayoutVars>
      </dgm:prSet>
      <dgm:spPr/>
    </dgm:pt>
    <dgm:pt modelId="{F7B2F3A9-B228-4BA7-BE50-61E054C851AF}" type="pres">
      <dgm:prSet presAssocID="{3CBB67BD-F5DA-4C8D-8C58-9DCFD9353110}" presName="parentText2" presStyleLbl="node1" presStyleIdx="1" presStyleCnt="3" custLinFactNeighborX="-3168">
        <dgm:presLayoutVars>
          <dgm:chMax/>
          <dgm:chPref val="3"/>
          <dgm:bulletEnabled val="1"/>
        </dgm:presLayoutVars>
      </dgm:prSet>
      <dgm:spPr/>
    </dgm:pt>
    <dgm:pt modelId="{44910915-D6D8-4A15-8B57-70F631CA2261}" type="pres">
      <dgm:prSet presAssocID="{3CBB67BD-F5DA-4C8D-8C58-9DCFD9353110}" presName="childText2" presStyleLbl="solidAlignAcc1" presStyleIdx="1" presStyleCnt="3" custLinFactNeighborX="-7120">
        <dgm:presLayoutVars>
          <dgm:chMax val="0"/>
          <dgm:chPref val="0"/>
          <dgm:bulletEnabled val="1"/>
        </dgm:presLayoutVars>
      </dgm:prSet>
      <dgm:spPr/>
    </dgm:pt>
    <dgm:pt modelId="{58701768-F65A-441D-B84A-141E586B92AF}" type="pres">
      <dgm:prSet presAssocID="{5ECCA1A5-4E01-48ED-950A-99BCC5A4BE46}" presName="parentText3" presStyleLbl="node1" presStyleIdx="2" presStyleCnt="3" custLinFactNeighborX="-5712">
        <dgm:presLayoutVars>
          <dgm:chMax/>
          <dgm:chPref val="3"/>
          <dgm:bulletEnabled val="1"/>
        </dgm:presLayoutVars>
      </dgm:prSet>
      <dgm:spPr/>
    </dgm:pt>
    <dgm:pt modelId="{8576E46D-801E-4FDF-BFC3-975A607024A7}" type="pres">
      <dgm:prSet presAssocID="{5ECCA1A5-4E01-48ED-950A-99BCC5A4BE46}" presName="childText3" presStyleLbl="solidAlignAcc1" presStyleIdx="2" presStyleCnt="3" custLinFactNeighborX="-7120">
        <dgm:presLayoutVars>
          <dgm:chMax val="0"/>
          <dgm:chPref val="0"/>
          <dgm:bulletEnabled val="1"/>
        </dgm:presLayoutVars>
      </dgm:prSet>
      <dgm:spPr/>
    </dgm:pt>
  </dgm:ptLst>
  <dgm:cxnLst>
    <dgm:cxn modelId="{12693102-FA73-4A8F-98D1-53C9752D6E6B}" srcId="{5CC336A8-C105-46DC-9E55-66BA58342615}" destId="{E9365C79-DFC3-44E1-8E5F-A366B43C7053}" srcOrd="0" destOrd="0" parTransId="{B1E3AB8E-E491-4A5B-BFEB-4DDE2A3757FA}" sibTransId="{01A93733-C66C-4870-9967-4460AF9A88D4}"/>
    <dgm:cxn modelId="{1B38C910-0E85-4E04-A0D4-8B376E016D71}" type="presOf" srcId="{594E2C7E-9D62-478B-A7A4-973B1EE0B9AA}" destId="{44910915-D6D8-4A15-8B57-70F631CA2261}" srcOrd="0" destOrd="0" presId="urn:microsoft.com/office/officeart/2009/3/layout/IncreasingArrowsProcess"/>
    <dgm:cxn modelId="{FFB5EC20-4124-4E40-A18E-D114A3D18550}" type="presOf" srcId="{C7BCEEBE-AD99-428F-904F-3388709FFEBF}" destId="{44910915-D6D8-4A15-8B57-70F631CA2261}" srcOrd="0" destOrd="1" presId="urn:microsoft.com/office/officeart/2009/3/layout/IncreasingArrowsProcess"/>
    <dgm:cxn modelId="{6884B329-F6CD-4E7D-86AD-D381BB7A61E4}" type="presOf" srcId="{D8DDB539-BE9D-42B2-ACC5-D31430893F80}" destId="{3789A79D-F9B1-4381-B7F3-681F75F97C75}" srcOrd="0" destOrd="1" presId="urn:microsoft.com/office/officeart/2009/3/layout/IncreasingArrowsProcess"/>
    <dgm:cxn modelId="{0572EC5C-1A66-4754-990F-12CA58DDCC49}" type="presOf" srcId="{B3226F5C-21BC-4AD0-B6EC-D5CAF6E15A40}" destId="{3789A79D-F9B1-4381-B7F3-681F75F97C75}" srcOrd="0" destOrd="0" presId="urn:microsoft.com/office/officeart/2009/3/layout/IncreasingArrowsProcess"/>
    <dgm:cxn modelId="{A489955E-415D-4D46-86D7-FE4A5EA9563E}" type="presOf" srcId="{F66A7C2E-D686-44B6-9E23-BF68EB1CCF4B}" destId="{3789A79D-F9B1-4381-B7F3-681F75F97C75}" srcOrd="0" destOrd="2" presId="urn:microsoft.com/office/officeart/2009/3/layout/IncreasingArrowsProcess"/>
    <dgm:cxn modelId="{47E19B5F-0233-473A-A79E-B021C3D433FA}" type="presOf" srcId="{5ECCA1A5-4E01-48ED-950A-99BCC5A4BE46}" destId="{58701768-F65A-441D-B84A-141E586B92AF}" srcOrd="0" destOrd="0" presId="urn:microsoft.com/office/officeart/2009/3/layout/IncreasingArrowsProcess"/>
    <dgm:cxn modelId="{AA461E4E-4C6E-4AF0-ACE4-4A6FB57E32E9}" srcId="{3CBB67BD-F5DA-4C8D-8C58-9DCFD9353110}" destId="{594E2C7E-9D62-478B-A7A4-973B1EE0B9AA}" srcOrd="0" destOrd="0" parTransId="{6BABE55E-1DE2-4ABB-AC67-A049BDF99919}" sibTransId="{922DFEDC-9ACE-4443-9A8E-0B72130EB612}"/>
    <dgm:cxn modelId="{B9BD8C4F-5091-4E72-8213-083162CDA787}" type="presOf" srcId="{E0B07145-A1E6-4487-A81A-566D3D9A801B}" destId="{8576E46D-801E-4FDF-BFC3-975A607024A7}" srcOrd="0" destOrd="0" presId="urn:microsoft.com/office/officeart/2009/3/layout/IncreasingArrowsProcess"/>
    <dgm:cxn modelId="{9171715A-8F80-4A55-9115-555E3335B2A3}" srcId="{5CC336A8-C105-46DC-9E55-66BA58342615}" destId="{3CBB67BD-F5DA-4C8D-8C58-9DCFD9353110}" srcOrd="1" destOrd="0" parTransId="{8111DFDD-C673-4A5C-9EF8-AC93E30BBE72}" sibTransId="{F84C7F3E-1A81-4E7F-B298-7A29523D9412}"/>
    <dgm:cxn modelId="{8411B98C-F13C-459E-95A7-DB7ABC4EDE13}" type="presOf" srcId="{E9365C79-DFC3-44E1-8E5F-A366B43C7053}" destId="{84EAC16C-348C-49B9-A729-BDA8A952035F}" srcOrd="0" destOrd="0" presId="urn:microsoft.com/office/officeart/2009/3/layout/IncreasingArrowsProcess"/>
    <dgm:cxn modelId="{B9BC16AC-156F-4AE3-8E53-1ADB820D8077}" srcId="{3CBB67BD-F5DA-4C8D-8C58-9DCFD9353110}" destId="{C7BCEEBE-AD99-428F-904F-3388709FFEBF}" srcOrd="1" destOrd="0" parTransId="{10D0DCCA-736A-4A8A-A69A-D2450F97246E}" sibTransId="{3F5B67AB-D2AB-403A-966F-8F3395F9EC5E}"/>
    <dgm:cxn modelId="{50C963B8-7C28-431E-A815-B521344EF877}" srcId="{5CC336A8-C105-46DC-9E55-66BA58342615}" destId="{5ECCA1A5-4E01-48ED-950A-99BCC5A4BE46}" srcOrd="2" destOrd="0" parTransId="{E89C61D2-3134-4A18-BE83-224EB31B449E}" sibTransId="{E2DA1140-9048-463B-AD1B-10D38EE1D1B8}"/>
    <dgm:cxn modelId="{570875B9-ACFE-4A53-889C-151612696542}" srcId="{E9365C79-DFC3-44E1-8E5F-A366B43C7053}" destId="{B3226F5C-21BC-4AD0-B6EC-D5CAF6E15A40}" srcOrd="0" destOrd="0" parTransId="{0A1D7BAB-C4E3-4AC0-A9AC-301F74CBD7AE}" sibTransId="{C6D01030-F542-49F7-ADB3-DD3565336469}"/>
    <dgm:cxn modelId="{498D91BB-EF40-42B0-99C2-DC66879FBBA5}" type="presOf" srcId="{5CC336A8-C105-46DC-9E55-66BA58342615}" destId="{9AC778C4-9180-4CCB-98E4-257676761649}" srcOrd="0" destOrd="0" presId="urn:microsoft.com/office/officeart/2009/3/layout/IncreasingArrowsProcess"/>
    <dgm:cxn modelId="{32A1CBCC-95FE-417A-B28E-1D61C10C55AB}" srcId="{5ECCA1A5-4E01-48ED-950A-99BCC5A4BE46}" destId="{E0B07145-A1E6-4487-A81A-566D3D9A801B}" srcOrd="0" destOrd="0" parTransId="{B6098C41-DB5F-45D9-8F28-D335F07B41EC}" sibTransId="{4728BDC3-7FA1-40EF-B70C-FA3B400820CC}"/>
    <dgm:cxn modelId="{E57063DC-2E10-4783-8948-C209C4A6102B}" srcId="{E9365C79-DFC3-44E1-8E5F-A366B43C7053}" destId="{D8DDB539-BE9D-42B2-ACC5-D31430893F80}" srcOrd="1" destOrd="0" parTransId="{DB863EAB-2F13-49BE-ABDB-B646423F6E75}" sibTransId="{07267393-066E-4CD9-8DE5-265CC4E827E4}"/>
    <dgm:cxn modelId="{0B8072EA-7C99-4FED-B6B0-255A3C9A7E32}" srcId="{E9365C79-DFC3-44E1-8E5F-A366B43C7053}" destId="{F66A7C2E-D686-44B6-9E23-BF68EB1CCF4B}" srcOrd="2" destOrd="0" parTransId="{6649F510-A5C6-4C10-BB46-9CE82883BF1B}" sibTransId="{6BE1AF5B-9A2C-43A6-B35F-B4F60B367C76}"/>
    <dgm:cxn modelId="{6840AAEA-E16C-4BA9-83BF-9784C85AA8CC}" type="presOf" srcId="{3CBB67BD-F5DA-4C8D-8C58-9DCFD9353110}" destId="{F7B2F3A9-B228-4BA7-BE50-61E054C851AF}" srcOrd="0" destOrd="0" presId="urn:microsoft.com/office/officeart/2009/3/layout/IncreasingArrowsProcess"/>
    <dgm:cxn modelId="{344E4280-1C65-4F2D-A4F0-446CCA6281ED}" type="presParOf" srcId="{9AC778C4-9180-4CCB-98E4-257676761649}" destId="{84EAC16C-348C-49B9-A729-BDA8A952035F}" srcOrd="0" destOrd="0" presId="urn:microsoft.com/office/officeart/2009/3/layout/IncreasingArrowsProcess"/>
    <dgm:cxn modelId="{C004EE8A-362B-4EDD-8A01-1A55F792ED9F}" type="presParOf" srcId="{9AC778C4-9180-4CCB-98E4-257676761649}" destId="{3789A79D-F9B1-4381-B7F3-681F75F97C75}" srcOrd="1" destOrd="0" presId="urn:microsoft.com/office/officeart/2009/3/layout/IncreasingArrowsProcess"/>
    <dgm:cxn modelId="{D8AF5D22-7643-40A2-8F93-96744F7C98E4}" type="presParOf" srcId="{9AC778C4-9180-4CCB-98E4-257676761649}" destId="{F7B2F3A9-B228-4BA7-BE50-61E054C851AF}" srcOrd="2" destOrd="0" presId="urn:microsoft.com/office/officeart/2009/3/layout/IncreasingArrowsProcess"/>
    <dgm:cxn modelId="{339997A8-2DC3-4C5E-8490-B4DEC2DF61AF}" type="presParOf" srcId="{9AC778C4-9180-4CCB-98E4-257676761649}" destId="{44910915-D6D8-4A15-8B57-70F631CA2261}" srcOrd="3" destOrd="0" presId="urn:microsoft.com/office/officeart/2009/3/layout/IncreasingArrowsProcess"/>
    <dgm:cxn modelId="{2AB94783-D86D-4661-B8FF-2FF0EB137415}" type="presParOf" srcId="{9AC778C4-9180-4CCB-98E4-257676761649}" destId="{58701768-F65A-441D-B84A-141E586B92AF}" srcOrd="4" destOrd="0" presId="urn:microsoft.com/office/officeart/2009/3/layout/IncreasingArrowsProcess"/>
    <dgm:cxn modelId="{A01035C1-5BDE-4EF8-8A93-BD8A4BD66755}" type="presParOf" srcId="{9AC778C4-9180-4CCB-98E4-257676761649}" destId="{8576E46D-801E-4FDF-BFC3-975A607024A7}"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E0C895-C921-4467-88B2-2AD90E984A57}"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C219B343-A830-4261-8AC9-C9E38395542D}">
      <dgm:prSet phldrT="[Text]" custT="1"/>
      <dgm:spPr>
        <a:solidFill>
          <a:srgbClr val="0070C0"/>
        </a:solidFill>
      </dgm:spPr>
      <dgm:t>
        <a:bodyPr/>
        <a:lstStyle/>
        <a:p>
          <a:pPr algn="l"/>
          <a:r>
            <a:rPr lang="en-US" sz="2400" b="1" dirty="0"/>
            <a:t>6-month regimen: </a:t>
          </a:r>
          <a:r>
            <a:rPr lang="en-US" sz="2400" dirty="0"/>
            <a:t>2 HRZE / 4 HR</a:t>
          </a:r>
        </a:p>
      </dgm:t>
    </dgm:pt>
    <dgm:pt modelId="{39692C64-7DF0-40D6-8578-E8AB18F27B57}" type="parTrans" cxnId="{0A7329F0-3A8F-40DA-8234-ACE255C4D90C}">
      <dgm:prSet/>
      <dgm:spPr/>
      <dgm:t>
        <a:bodyPr/>
        <a:lstStyle/>
        <a:p>
          <a:endParaRPr lang="en-US"/>
        </a:p>
      </dgm:t>
    </dgm:pt>
    <dgm:pt modelId="{2DA7ABEA-319F-4F3F-8F09-E2AB15ED88FC}" type="sibTrans" cxnId="{0A7329F0-3A8F-40DA-8234-ACE255C4D90C}">
      <dgm:prSet/>
      <dgm:spPr/>
      <dgm:t>
        <a:bodyPr/>
        <a:lstStyle/>
        <a:p>
          <a:endParaRPr lang="en-US"/>
        </a:p>
      </dgm:t>
    </dgm:pt>
    <dgm:pt modelId="{F5B9BEB3-94CF-4CE8-91F0-2BE47FADE09F}">
      <dgm:prSet phldrT="[Text]" custT="1"/>
      <dgm:spPr/>
      <dgm:t>
        <a:bodyPr/>
        <a:lstStyle/>
        <a:p>
          <a:pPr>
            <a:lnSpc>
              <a:spcPct val="150000"/>
            </a:lnSpc>
          </a:pPr>
          <a:r>
            <a:rPr lang="en-US" sz="2400" b="1" kern="1200" dirty="0">
              <a:solidFill>
                <a:srgbClr val="265A9A"/>
              </a:solidFill>
            </a:rPr>
            <a:t>Initial phase: 2  H-R-Z-E </a:t>
          </a:r>
        </a:p>
      </dgm:t>
    </dgm:pt>
    <dgm:pt modelId="{38B8807B-9B58-421C-B57F-F9682AE84515}" type="parTrans" cxnId="{32B7DFBA-D210-4B53-A12A-98EC0F479B89}">
      <dgm:prSet/>
      <dgm:spPr/>
      <dgm:t>
        <a:bodyPr/>
        <a:lstStyle/>
        <a:p>
          <a:endParaRPr lang="en-US"/>
        </a:p>
      </dgm:t>
    </dgm:pt>
    <dgm:pt modelId="{7CC7E90B-5314-405E-A241-C076A48A48C7}" type="sibTrans" cxnId="{32B7DFBA-D210-4B53-A12A-98EC0F479B89}">
      <dgm:prSet/>
      <dgm:spPr/>
      <dgm:t>
        <a:bodyPr/>
        <a:lstStyle/>
        <a:p>
          <a:endParaRPr lang="en-US"/>
        </a:p>
      </dgm:t>
    </dgm:pt>
    <dgm:pt modelId="{9C1B0A33-2F87-41F2-AA57-F4D4DB869CEC}">
      <dgm:prSet phldrT="[Text]" custT="1"/>
      <dgm:spPr/>
      <dgm:t>
        <a:bodyPr/>
        <a:lstStyle/>
        <a:p>
          <a:pPr>
            <a:lnSpc>
              <a:spcPct val="150000"/>
            </a:lnSpc>
          </a:pPr>
          <a:r>
            <a:rPr lang="en-US" sz="2400" b="1" kern="1200" dirty="0">
              <a:solidFill>
                <a:srgbClr val="265A9A"/>
              </a:solidFill>
            </a:rPr>
            <a:t>Continuation phase: 4 H-R</a:t>
          </a:r>
        </a:p>
      </dgm:t>
    </dgm:pt>
    <dgm:pt modelId="{92056C26-6384-4951-9F89-3C0A0D9906FD}" type="parTrans" cxnId="{2C75047D-FD69-4E1F-ADA8-E72515DB2C7E}">
      <dgm:prSet/>
      <dgm:spPr/>
      <dgm:t>
        <a:bodyPr/>
        <a:lstStyle/>
        <a:p>
          <a:endParaRPr lang="en-US"/>
        </a:p>
      </dgm:t>
    </dgm:pt>
    <dgm:pt modelId="{18BAFE2D-6D2B-4AEB-9024-A8DD76710E53}" type="sibTrans" cxnId="{2C75047D-FD69-4E1F-ADA8-E72515DB2C7E}">
      <dgm:prSet/>
      <dgm:spPr/>
      <dgm:t>
        <a:bodyPr/>
        <a:lstStyle/>
        <a:p>
          <a:endParaRPr lang="en-US"/>
        </a:p>
      </dgm:t>
    </dgm:pt>
    <dgm:pt modelId="{3C71EFFB-A487-4E2C-A3DB-02AF30261F69}">
      <dgm:prSet phldrT="[Text]" custT="1"/>
      <dgm:spPr/>
      <dgm:t>
        <a:bodyPr/>
        <a:lstStyle/>
        <a:p>
          <a:pPr>
            <a:lnSpc>
              <a:spcPct val="150000"/>
            </a:lnSpc>
            <a:buFont typeface="Wingdings" panose="05000000000000000000" pitchFamily="2" charset="2"/>
            <a:buChar char="ü"/>
          </a:pPr>
          <a:r>
            <a:rPr lang="en-US" sz="2000" kern="1200" dirty="0"/>
            <a:t>Continuation phase comprises of 2 months of daily isoniazid and rifampicin.</a:t>
          </a:r>
          <a:endParaRPr lang="en-US" sz="2000" i="1" kern="1200" dirty="0"/>
        </a:p>
      </dgm:t>
    </dgm:pt>
    <dgm:pt modelId="{82DE043C-D847-432C-B5A9-B73724D30FE7}" type="parTrans" cxnId="{2ED16885-3EB5-4BA6-A20B-9986475CA053}">
      <dgm:prSet/>
      <dgm:spPr/>
      <dgm:t>
        <a:bodyPr/>
        <a:lstStyle/>
        <a:p>
          <a:endParaRPr lang="en-US"/>
        </a:p>
      </dgm:t>
    </dgm:pt>
    <dgm:pt modelId="{DD89F7A9-39D2-4396-8431-0D2B07B13269}" type="sibTrans" cxnId="{2ED16885-3EB5-4BA6-A20B-9986475CA053}">
      <dgm:prSet/>
      <dgm:spPr/>
      <dgm:t>
        <a:bodyPr/>
        <a:lstStyle/>
        <a:p>
          <a:endParaRPr lang="en-US"/>
        </a:p>
      </dgm:t>
    </dgm:pt>
    <dgm:pt modelId="{1D0C666C-1202-4147-A63D-30DA2F12DFC8}">
      <dgm:prSet phldrT="[Text]" custT="1"/>
      <dgm:spPr/>
      <dgm:t>
        <a:bodyPr/>
        <a:lstStyle/>
        <a:p>
          <a:pPr>
            <a:lnSpc>
              <a:spcPct val="150000"/>
            </a:lnSpc>
            <a:buFont typeface="Wingdings" panose="05000000000000000000" pitchFamily="2" charset="2"/>
            <a:buChar char="ü"/>
          </a:pPr>
          <a:r>
            <a:rPr lang="en-US" sz="2000" kern="1200" dirty="0"/>
            <a:t>Initial phase comprises of 2 months of daily isoniazid, rifampicin pyrazinamide and ethambutol</a:t>
          </a:r>
          <a:r>
            <a:rPr lang="en-US" sz="2000" i="1" kern="1200" dirty="0">
              <a:solidFill>
                <a:srgbClr val="000000">
                  <a:hueOff val="0"/>
                  <a:satOff val="0"/>
                  <a:lumOff val="0"/>
                  <a:alphaOff val="0"/>
                </a:srgbClr>
              </a:solidFill>
              <a:latin typeface="Arial"/>
              <a:ea typeface="+mn-ea"/>
              <a:cs typeface="+mn-cs"/>
            </a:rPr>
            <a:t>.</a:t>
          </a:r>
        </a:p>
      </dgm:t>
    </dgm:pt>
    <dgm:pt modelId="{57AB3B3D-414E-4CE2-93B0-D1D2CEF174A7}" type="parTrans" cxnId="{DC7B55EE-264E-4B1A-96EA-3E434E22A786}">
      <dgm:prSet/>
      <dgm:spPr/>
      <dgm:t>
        <a:bodyPr/>
        <a:lstStyle/>
        <a:p>
          <a:endParaRPr lang="en-US"/>
        </a:p>
      </dgm:t>
    </dgm:pt>
    <dgm:pt modelId="{7C05724D-260A-40F7-9BA6-8FF5F1BE77AF}" type="sibTrans" cxnId="{DC7B55EE-264E-4B1A-96EA-3E434E22A786}">
      <dgm:prSet/>
      <dgm:spPr/>
      <dgm:t>
        <a:bodyPr/>
        <a:lstStyle/>
        <a:p>
          <a:endParaRPr lang="en-US"/>
        </a:p>
      </dgm:t>
    </dgm:pt>
    <dgm:pt modelId="{A75B65C3-4A3B-417E-BC92-EE286AF2E394}">
      <dgm:prSet phldrT="[Text]" custT="1"/>
      <dgm:spPr/>
      <dgm:t>
        <a:bodyPr/>
        <a:lstStyle/>
        <a:p>
          <a:pPr>
            <a:lnSpc>
              <a:spcPct val="150000"/>
            </a:lnSpc>
            <a:buFont typeface="Wingdings" panose="05000000000000000000" pitchFamily="2" charset="2"/>
            <a:buChar char="ü"/>
          </a:pPr>
          <a:r>
            <a:rPr lang="en-US" sz="2000" i="1" kern="1200" dirty="0"/>
            <a:t>Duration is fixed at 6 months; prolonging treatment beyond 6 months is not recommended.</a:t>
          </a:r>
        </a:p>
      </dgm:t>
    </dgm:pt>
    <dgm:pt modelId="{7C471811-1E12-4415-A699-E5540FEB00E6}" type="parTrans" cxnId="{C6BD9796-BF57-47DA-8B07-80918811ACAD}">
      <dgm:prSet/>
      <dgm:spPr/>
      <dgm:t>
        <a:bodyPr/>
        <a:lstStyle/>
        <a:p>
          <a:endParaRPr lang="en-US"/>
        </a:p>
      </dgm:t>
    </dgm:pt>
    <dgm:pt modelId="{C410A5F3-4325-4643-B6C2-8F3996688F73}" type="sibTrans" cxnId="{C6BD9796-BF57-47DA-8B07-80918811ACAD}">
      <dgm:prSet/>
      <dgm:spPr/>
      <dgm:t>
        <a:bodyPr/>
        <a:lstStyle/>
        <a:p>
          <a:endParaRPr lang="en-US"/>
        </a:p>
      </dgm:t>
    </dgm:pt>
    <dgm:pt modelId="{10C046BE-55AE-4DED-83B4-675966535296}">
      <dgm:prSet phldrT="[Text]" custT="1"/>
      <dgm:spPr/>
      <dgm:t>
        <a:bodyPr/>
        <a:lstStyle/>
        <a:p>
          <a:pPr>
            <a:lnSpc>
              <a:spcPct val="150000"/>
            </a:lnSpc>
            <a:buFont typeface="Wingdings" panose="05000000000000000000" pitchFamily="2" charset="2"/>
            <a:buChar char="ü"/>
          </a:pPr>
          <a:r>
            <a:rPr lang="en-US" sz="2000" i="1" kern="1200" dirty="0">
              <a:solidFill>
                <a:srgbClr val="000000">
                  <a:hueOff val="0"/>
                  <a:satOff val="0"/>
                  <a:lumOff val="0"/>
                  <a:alphaOff val="0"/>
                </a:srgbClr>
              </a:solidFill>
              <a:latin typeface="Arial"/>
              <a:ea typeface="+mn-ea"/>
              <a:cs typeface="+mn-cs"/>
            </a:rPr>
            <a:t>In children (&lt;10 y) ethambutol should be used in settings with high isoniazid resistance, HIV infection or in children with HIV.</a:t>
          </a:r>
        </a:p>
      </dgm:t>
    </dgm:pt>
    <dgm:pt modelId="{497DC5AC-A57E-4F24-9E32-11DB950E8010}" type="parTrans" cxnId="{AA550A3B-8555-453E-B0FC-808C01EE1A07}">
      <dgm:prSet/>
      <dgm:spPr/>
      <dgm:t>
        <a:bodyPr/>
        <a:lstStyle/>
        <a:p>
          <a:endParaRPr lang="en-US"/>
        </a:p>
      </dgm:t>
    </dgm:pt>
    <dgm:pt modelId="{B0D66BBF-EE42-40B7-B2A2-4202771E0E98}" type="sibTrans" cxnId="{AA550A3B-8555-453E-B0FC-808C01EE1A07}">
      <dgm:prSet/>
      <dgm:spPr/>
      <dgm:t>
        <a:bodyPr/>
        <a:lstStyle/>
        <a:p>
          <a:endParaRPr lang="en-US"/>
        </a:p>
      </dgm:t>
    </dgm:pt>
    <dgm:pt modelId="{3CB0F73B-48B0-4A45-8FE5-558F50FCAA43}" type="pres">
      <dgm:prSet presAssocID="{D9E0C895-C921-4467-88B2-2AD90E984A57}" presName="linear" presStyleCnt="0">
        <dgm:presLayoutVars>
          <dgm:animLvl val="lvl"/>
          <dgm:resizeHandles val="exact"/>
        </dgm:presLayoutVars>
      </dgm:prSet>
      <dgm:spPr/>
    </dgm:pt>
    <dgm:pt modelId="{B52D18CF-CFB9-4C67-9AA5-6B8F886C91DC}" type="pres">
      <dgm:prSet presAssocID="{C219B343-A830-4261-8AC9-C9E38395542D}" presName="parentText" presStyleLbl="node1" presStyleIdx="0" presStyleCnt="1" custScaleY="80376" custLinFactNeighborY="-8889">
        <dgm:presLayoutVars>
          <dgm:chMax val="0"/>
          <dgm:bulletEnabled val="1"/>
        </dgm:presLayoutVars>
      </dgm:prSet>
      <dgm:spPr/>
    </dgm:pt>
    <dgm:pt modelId="{8ACDC1C5-46DD-4901-9163-2A2D167EF0FB}" type="pres">
      <dgm:prSet presAssocID="{C219B343-A830-4261-8AC9-C9E38395542D}" presName="childText" presStyleLbl="revTx" presStyleIdx="0" presStyleCnt="1" custScaleY="105237">
        <dgm:presLayoutVars>
          <dgm:bulletEnabled val="1"/>
        </dgm:presLayoutVars>
      </dgm:prSet>
      <dgm:spPr/>
    </dgm:pt>
  </dgm:ptLst>
  <dgm:cxnLst>
    <dgm:cxn modelId="{D8CCAA0E-31FB-46AB-8DAB-EE6ABF83088A}" type="presOf" srcId="{1D0C666C-1202-4147-A63D-30DA2F12DFC8}" destId="{8ACDC1C5-46DD-4901-9163-2A2D167EF0FB}" srcOrd="0" destOrd="1" presId="urn:microsoft.com/office/officeart/2005/8/layout/vList2"/>
    <dgm:cxn modelId="{3089982D-EE50-4815-A214-5C70ACA55073}" type="presOf" srcId="{F5B9BEB3-94CF-4CE8-91F0-2BE47FADE09F}" destId="{8ACDC1C5-46DD-4901-9163-2A2D167EF0FB}" srcOrd="0" destOrd="0" presId="urn:microsoft.com/office/officeart/2005/8/layout/vList2"/>
    <dgm:cxn modelId="{AA550A3B-8555-453E-B0FC-808C01EE1A07}" srcId="{C219B343-A830-4261-8AC9-C9E38395542D}" destId="{10C046BE-55AE-4DED-83B4-675966535296}" srcOrd="2" destOrd="0" parTransId="{497DC5AC-A57E-4F24-9E32-11DB950E8010}" sibTransId="{B0D66BBF-EE42-40B7-B2A2-4202771E0E98}"/>
    <dgm:cxn modelId="{695F4140-FC74-4489-9C10-DD7D44905D3D}" type="presOf" srcId="{10C046BE-55AE-4DED-83B4-675966535296}" destId="{8ACDC1C5-46DD-4901-9163-2A2D167EF0FB}" srcOrd="0" destOrd="2" presId="urn:microsoft.com/office/officeart/2005/8/layout/vList2"/>
    <dgm:cxn modelId="{8ACC4C41-3CD2-4558-A2B8-36DEAAD11E27}" type="presOf" srcId="{C219B343-A830-4261-8AC9-C9E38395542D}" destId="{B52D18CF-CFB9-4C67-9AA5-6B8F886C91DC}" srcOrd="0" destOrd="0" presId="urn:microsoft.com/office/officeart/2005/8/layout/vList2"/>
    <dgm:cxn modelId="{46F09941-1450-479C-BDF5-E536AC3A1DE3}" type="presOf" srcId="{3C71EFFB-A487-4E2C-A3DB-02AF30261F69}" destId="{8ACDC1C5-46DD-4901-9163-2A2D167EF0FB}" srcOrd="0" destOrd="4" presId="urn:microsoft.com/office/officeart/2005/8/layout/vList2"/>
    <dgm:cxn modelId="{416E334D-31D0-42B1-B049-4227D242912C}" type="presOf" srcId="{A75B65C3-4A3B-417E-BC92-EE286AF2E394}" destId="{8ACDC1C5-46DD-4901-9163-2A2D167EF0FB}" srcOrd="0" destOrd="5" presId="urn:microsoft.com/office/officeart/2005/8/layout/vList2"/>
    <dgm:cxn modelId="{2C75047D-FD69-4E1F-ADA8-E72515DB2C7E}" srcId="{C219B343-A830-4261-8AC9-C9E38395542D}" destId="{9C1B0A33-2F87-41F2-AA57-F4D4DB869CEC}" srcOrd="3" destOrd="0" parTransId="{92056C26-6384-4951-9F89-3C0A0D9906FD}" sibTransId="{18BAFE2D-6D2B-4AEB-9024-A8DD76710E53}"/>
    <dgm:cxn modelId="{2ED16885-3EB5-4BA6-A20B-9986475CA053}" srcId="{C219B343-A830-4261-8AC9-C9E38395542D}" destId="{3C71EFFB-A487-4E2C-A3DB-02AF30261F69}" srcOrd="4" destOrd="0" parTransId="{82DE043C-D847-432C-B5A9-B73724D30FE7}" sibTransId="{DD89F7A9-39D2-4396-8431-0D2B07B13269}"/>
    <dgm:cxn modelId="{C6BD9796-BF57-47DA-8B07-80918811ACAD}" srcId="{C219B343-A830-4261-8AC9-C9E38395542D}" destId="{A75B65C3-4A3B-417E-BC92-EE286AF2E394}" srcOrd="5" destOrd="0" parTransId="{7C471811-1E12-4415-A699-E5540FEB00E6}" sibTransId="{C410A5F3-4325-4643-B6C2-8F3996688F73}"/>
    <dgm:cxn modelId="{96AAB8B5-4BD2-419E-8B93-85B9CFD3D38C}" type="presOf" srcId="{9C1B0A33-2F87-41F2-AA57-F4D4DB869CEC}" destId="{8ACDC1C5-46DD-4901-9163-2A2D167EF0FB}" srcOrd="0" destOrd="3" presId="urn:microsoft.com/office/officeart/2005/8/layout/vList2"/>
    <dgm:cxn modelId="{32B7DFBA-D210-4B53-A12A-98EC0F479B89}" srcId="{C219B343-A830-4261-8AC9-C9E38395542D}" destId="{F5B9BEB3-94CF-4CE8-91F0-2BE47FADE09F}" srcOrd="0" destOrd="0" parTransId="{38B8807B-9B58-421C-B57F-F9682AE84515}" sibTransId="{7CC7E90B-5314-405E-A241-C076A48A48C7}"/>
    <dgm:cxn modelId="{962E53C4-D306-4B37-804E-9C77753CF92D}" type="presOf" srcId="{D9E0C895-C921-4467-88B2-2AD90E984A57}" destId="{3CB0F73B-48B0-4A45-8FE5-558F50FCAA43}" srcOrd="0" destOrd="0" presId="urn:microsoft.com/office/officeart/2005/8/layout/vList2"/>
    <dgm:cxn modelId="{DC7B55EE-264E-4B1A-96EA-3E434E22A786}" srcId="{C219B343-A830-4261-8AC9-C9E38395542D}" destId="{1D0C666C-1202-4147-A63D-30DA2F12DFC8}" srcOrd="1" destOrd="0" parTransId="{57AB3B3D-414E-4CE2-93B0-D1D2CEF174A7}" sibTransId="{7C05724D-260A-40F7-9BA6-8FF5F1BE77AF}"/>
    <dgm:cxn modelId="{0A7329F0-3A8F-40DA-8234-ACE255C4D90C}" srcId="{D9E0C895-C921-4467-88B2-2AD90E984A57}" destId="{C219B343-A830-4261-8AC9-C9E38395542D}" srcOrd="0" destOrd="0" parTransId="{39692C64-7DF0-40D6-8578-E8AB18F27B57}" sibTransId="{2DA7ABEA-319F-4F3F-8F09-E2AB15ED88FC}"/>
    <dgm:cxn modelId="{C500E4AD-455F-4604-B872-06636229A066}" type="presParOf" srcId="{3CB0F73B-48B0-4A45-8FE5-558F50FCAA43}" destId="{B52D18CF-CFB9-4C67-9AA5-6B8F886C91DC}" srcOrd="0" destOrd="0" presId="urn:microsoft.com/office/officeart/2005/8/layout/vList2"/>
    <dgm:cxn modelId="{70CA198C-C3BB-4434-BD00-962628D43137}" type="presParOf" srcId="{3CB0F73B-48B0-4A45-8FE5-558F50FCAA43}" destId="{8ACDC1C5-46DD-4901-9163-2A2D167EF0F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E0C895-C921-4467-88B2-2AD90E984A57}"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C219B343-A830-4261-8AC9-C9E38395542D}">
      <dgm:prSet phldrT="[Text]" custT="1"/>
      <dgm:spPr>
        <a:solidFill>
          <a:srgbClr val="0070C0"/>
        </a:solidFill>
      </dgm:spPr>
      <dgm:t>
        <a:bodyPr/>
        <a:lstStyle/>
        <a:p>
          <a:pPr algn="l"/>
          <a:r>
            <a:rPr lang="en-US" sz="2000" b="1" dirty="0"/>
            <a:t>Any patient - whether a child or an adult – with DS-TB is eligible for the 6-month regimen</a:t>
          </a:r>
          <a:endParaRPr lang="en-US" sz="2000" dirty="0"/>
        </a:p>
      </dgm:t>
    </dgm:pt>
    <dgm:pt modelId="{39692C64-7DF0-40D6-8578-E8AB18F27B57}" type="parTrans" cxnId="{0A7329F0-3A8F-40DA-8234-ACE255C4D90C}">
      <dgm:prSet/>
      <dgm:spPr/>
      <dgm:t>
        <a:bodyPr/>
        <a:lstStyle/>
        <a:p>
          <a:endParaRPr lang="en-US"/>
        </a:p>
      </dgm:t>
    </dgm:pt>
    <dgm:pt modelId="{2DA7ABEA-319F-4F3F-8F09-E2AB15ED88FC}" type="sibTrans" cxnId="{0A7329F0-3A8F-40DA-8234-ACE255C4D90C}">
      <dgm:prSet/>
      <dgm:spPr/>
      <dgm:t>
        <a:bodyPr/>
        <a:lstStyle/>
        <a:p>
          <a:endParaRPr lang="en-US"/>
        </a:p>
      </dgm:t>
    </dgm:pt>
    <dgm:pt modelId="{F5B9BEB3-94CF-4CE8-91F0-2BE47FADE09F}">
      <dgm:prSet phldrT="[Text]" custT="1"/>
      <dgm:spPr/>
      <dgm:t>
        <a:bodyPr/>
        <a:lstStyle/>
        <a:p>
          <a:pPr>
            <a:lnSpc>
              <a:spcPct val="150000"/>
            </a:lnSpc>
          </a:pPr>
          <a:r>
            <a:rPr lang="en-US" sz="2400" b="1" kern="1200" dirty="0"/>
            <a:t>6-month regimen</a:t>
          </a:r>
          <a:r>
            <a:rPr lang="en-US" sz="2400" kern="1200" dirty="0"/>
            <a:t>:</a:t>
          </a:r>
          <a:endParaRPr lang="en-US" sz="2400" b="1" kern="1200" dirty="0">
            <a:solidFill>
              <a:srgbClr val="265A9A"/>
            </a:solidFill>
          </a:endParaRPr>
        </a:p>
      </dgm:t>
    </dgm:pt>
    <dgm:pt modelId="{38B8807B-9B58-421C-B57F-F9682AE84515}" type="parTrans" cxnId="{32B7DFBA-D210-4B53-A12A-98EC0F479B89}">
      <dgm:prSet/>
      <dgm:spPr/>
      <dgm:t>
        <a:bodyPr/>
        <a:lstStyle/>
        <a:p>
          <a:endParaRPr lang="en-US"/>
        </a:p>
      </dgm:t>
    </dgm:pt>
    <dgm:pt modelId="{7CC7E90B-5314-405E-A241-C076A48A48C7}" type="sibTrans" cxnId="{32B7DFBA-D210-4B53-A12A-98EC0F479B89}">
      <dgm:prSet/>
      <dgm:spPr/>
      <dgm:t>
        <a:bodyPr/>
        <a:lstStyle/>
        <a:p>
          <a:endParaRPr lang="en-US"/>
        </a:p>
      </dgm:t>
    </dgm:pt>
    <dgm:pt modelId="{E9F46B17-A67F-4827-BAD1-82D1ACBFF98E}">
      <dgm:prSet custT="1"/>
      <dgm:spPr/>
      <dgm:t>
        <a:bodyPr/>
        <a:lstStyle/>
        <a:p>
          <a:pPr>
            <a:lnSpc>
              <a:spcPct val="150000"/>
            </a:lnSpc>
            <a:buFont typeface="Wingdings" panose="05000000000000000000" pitchFamily="2" charset="2"/>
            <a:buChar char="ü"/>
          </a:pPr>
          <a:r>
            <a:rPr lang="en-US" sz="2400" dirty="0"/>
            <a:t>Considered safe in pregnancy; </a:t>
          </a:r>
        </a:p>
      </dgm:t>
    </dgm:pt>
    <dgm:pt modelId="{DB442C18-3F0F-418D-907F-5007FA1AD96B}" type="parTrans" cxnId="{C12245BC-A568-4A41-8DC4-84A160866444}">
      <dgm:prSet/>
      <dgm:spPr/>
      <dgm:t>
        <a:bodyPr/>
        <a:lstStyle/>
        <a:p>
          <a:endParaRPr lang="en-US"/>
        </a:p>
      </dgm:t>
    </dgm:pt>
    <dgm:pt modelId="{7850BCA6-143C-497F-BC6F-FDD7C47E23F4}" type="sibTrans" cxnId="{C12245BC-A568-4A41-8DC4-84A160866444}">
      <dgm:prSet/>
      <dgm:spPr/>
      <dgm:t>
        <a:bodyPr/>
        <a:lstStyle/>
        <a:p>
          <a:endParaRPr lang="en-US"/>
        </a:p>
      </dgm:t>
    </dgm:pt>
    <dgm:pt modelId="{CB67F6D8-492C-4FC0-BB57-FDAD2D7F14B4}">
      <dgm:prSet custT="1"/>
      <dgm:spPr/>
      <dgm:t>
        <a:bodyPr/>
        <a:lstStyle/>
        <a:p>
          <a:pPr>
            <a:lnSpc>
              <a:spcPct val="150000"/>
            </a:lnSpc>
            <a:buFont typeface="Wingdings" panose="05000000000000000000" pitchFamily="2" charset="2"/>
            <a:buChar char="ü"/>
          </a:pPr>
          <a:r>
            <a:rPr lang="en-US" sz="2400" dirty="0"/>
            <a:t>Can be used in children of all ages; however, ethambutol can be omitted for HIV negative patients or in settings with low prevalence of isoniazid resistance;</a:t>
          </a:r>
        </a:p>
      </dgm:t>
    </dgm:pt>
    <dgm:pt modelId="{70FAD541-2C09-4438-9FC0-ADEC35DD90BE}" type="parTrans" cxnId="{4139D6F7-009F-4B07-8A62-6B23D8FA6CD8}">
      <dgm:prSet/>
      <dgm:spPr/>
      <dgm:t>
        <a:bodyPr/>
        <a:lstStyle/>
        <a:p>
          <a:endParaRPr lang="en-US"/>
        </a:p>
      </dgm:t>
    </dgm:pt>
    <dgm:pt modelId="{2CC9BF75-45A2-41B5-B234-B7121497C19F}" type="sibTrans" cxnId="{4139D6F7-009F-4B07-8A62-6B23D8FA6CD8}">
      <dgm:prSet/>
      <dgm:spPr/>
      <dgm:t>
        <a:bodyPr/>
        <a:lstStyle/>
        <a:p>
          <a:endParaRPr lang="en-US"/>
        </a:p>
      </dgm:t>
    </dgm:pt>
    <dgm:pt modelId="{21A32DCF-A1AE-42BE-9314-498FC3FAB59E}">
      <dgm:prSet custT="1"/>
      <dgm:spPr/>
      <dgm:t>
        <a:bodyPr/>
        <a:lstStyle/>
        <a:p>
          <a:pPr>
            <a:lnSpc>
              <a:spcPct val="150000"/>
            </a:lnSpc>
            <a:buFont typeface="Wingdings" panose="05000000000000000000" pitchFamily="2" charset="2"/>
            <a:buChar char="ü"/>
          </a:pPr>
          <a:r>
            <a:rPr lang="en-US" sz="2400" dirty="0"/>
            <a:t>Can be used regardless of HIV status or disease severity </a:t>
          </a:r>
        </a:p>
      </dgm:t>
    </dgm:pt>
    <dgm:pt modelId="{ADDE79C8-0D43-425A-8521-A6CA036406CE}" type="parTrans" cxnId="{ED7115B3-F6DB-49E8-A5FD-625DD12C93F5}">
      <dgm:prSet/>
      <dgm:spPr/>
      <dgm:t>
        <a:bodyPr/>
        <a:lstStyle/>
        <a:p>
          <a:endParaRPr lang="en-US"/>
        </a:p>
      </dgm:t>
    </dgm:pt>
    <dgm:pt modelId="{AB64B88E-3F59-4CE1-A708-B6BB2C68F737}" type="sibTrans" cxnId="{ED7115B3-F6DB-49E8-A5FD-625DD12C93F5}">
      <dgm:prSet/>
      <dgm:spPr/>
      <dgm:t>
        <a:bodyPr/>
        <a:lstStyle/>
        <a:p>
          <a:endParaRPr lang="en-US"/>
        </a:p>
      </dgm:t>
    </dgm:pt>
    <dgm:pt modelId="{3CB0F73B-48B0-4A45-8FE5-558F50FCAA43}" type="pres">
      <dgm:prSet presAssocID="{D9E0C895-C921-4467-88B2-2AD90E984A57}" presName="linear" presStyleCnt="0">
        <dgm:presLayoutVars>
          <dgm:animLvl val="lvl"/>
          <dgm:resizeHandles val="exact"/>
        </dgm:presLayoutVars>
      </dgm:prSet>
      <dgm:spPr/>
    </dgm:pt>
    <dgm:pt modelId="{B52D18CF-CFB9-4C67-9AA5-6B8F886C91DC}" type="pres">
      <dgm:prSet presAssocID="{C219B343-A830-4261-8AC9-C9E38395542D}" presName="parentText" presStyleLbl="node1" presStyleIdx="0" presStyleCnt="1" custScaleY="79344" custLinFactNeighborY="-27253">
        <dgm:presLayoutVars>
          <dgm:chMax val="0"/>
          <dgm:bulletEnabled val="1"/>
        </dgm:presLayoutVars>
      </dgm:prSet>
      <dgm:spPr/>
    </dgm:pt>
    <dgm:pt modelId="{8ACDC1C5-46DD-4901-9163-2A2D167EF0FB}" type="pres">
      <dgm:prSet presAssocID="{C219B343-A830-4261-8AC9-C9E38395542D}" presName="childText" presStyleLbl="revTx" presStyleIdx="0" presStyleCnt="1" custScaleY="101197" custLinFactNeighborY="-32531">
        <dgm:presLayoutVars>
          <dgm:bulletEnabled val="1"/>
        </dgm:presLayoutVars>
      </dgm:prSet>
      <dgm:spPr/>
    </dgm:pt>
  </dgm:ptLst>
  <dgm:cxnLst>
    <dgm:cxn modelId="{3089982D-EE50-4815-A214-5C70ACA55073}" type="presOf" srcId="{F5B9BEB3-94CF-4CE8-91F0-2BE47FADE09F}" destId="{8ACDC1C5-46DD-4901-9163-2A2D167EF0FB}" srcOrd="0" destOrd="0" presId="urn:microsoft.com/office/officeart/2005/8/layout/vList2"/>
    <dgm:cxn modelId="{8ACC4C41-3CD2-4558-A2B8-36DEAAD11E27}" type="presOf" srcId="{C219B343-A830-4261-8AC9-C9E38395542D}" destId="{B52D18CF-CFB9-4C67-9AA5-6B8F886C91DC}" srcOrd="0" destOrd="0" presId="urn:microsoft.com/office/officeart/2005/8/layout/vList2"/>
    <dgm:cxn modelId="{FEFE7A61-0A95-440B-AF3A-773460C8F57A}" type="presOf" srcId="{CB67F6D8-492C-4FC0-BB57-FDAD2D7F14B4}" destId="{8ACDC1C5-46DD-4901-9163-2A2D167EF0FB}" srcOrd="0" destOrd="2" presId="urn:microsoft.com/office/officeart/2005/8/layout/vList2"/>
    <dgm:cxn modelId="{E8E193A9-1A52-4D4C-9747-DDD3C601BF25}" type="presOf" srcId="{E9F46B17-A67F-4827-BAD1-82D1ACBFF98E}" destId="{8ACDC1C5-46DD-4901-9163-2A2D167EF0FB}" srcOrd="0" destOrd="1" presId="urn:microsoft.com/office/officeart/2005/8/layout/vList2"/>
    <dgm:cxn modelId="{ED7115B3-F6DB-49E8-A5FD-625DD12C93F5}" srcId="{F5B9BEB3-94CF-4CE8-91F0-2BE47FADE09F}" destId="{21A32DCF-A1AE-42BE-9314-498FC3FAB59E}" srcOrd="2" destOrd="0" parTransId="{ADDE79C8-0D43-425A-8521-A6CA036406CE}" sibTransId="{AB64B88E-3F59-4CE1-A708-B6BB2C68F737}"/>
    <dgm:cxn modelId="{32B7DFBA-D210-4B53-A12A-98EC0F479B89}" srcId="{C219B343-A830-4261-8AC9-C9E38395542D}" destId="{F5B9BEB3-94CF-4CE8-91F0-2BE47FADE09F}" srcOrd="0" destOrd="0" parTransId="{38B8807B-9B58-421C-B57F-F9682AE84515}" sibTransId="{7CC7E90B-5314-405E-A241-C076A48A48C7}"/>
    <dgm:cxn modelId="{C12245BC-A568-4A41-8DC4-84A160866444}" srcId="{F5B9BEB3-94CF-4CE8-91F0-2BE47FADE09F}" destId="{E9F46B17-A67F-4827-BAD1-82D1ACBFF98E}" srcOrd="0" destOrd="0" parTransId="{DB442C18-3F0F-418D-907F-5007FA1AD96B}" sibTransId="{7850BCA6-143C-497F-BC6F-FDD7C47E23F4}"/>
    <dgm:cxn modelId="{962E53C4-D306-4B37-804E-9C77753CF92D}" type="presOf" srcId="{D9E0C895-C921-4467-88B2-2AD90E984A57}" destId="{3CB0F73B-48B0-4A45-8FE5-558F50FCAA43}" srcOrd="0" destOrd="0" presId="urn:microsoft.com/office/officeart/2005/8/layout/vList2"/>
    <dgm:cxn modelId="{0A7329F0-3A8F-40DA-8234-ACE255C4D90C}" srcId="{D9E0C895-C921-4467-88B2-2AD90E984A57}" destId="{C219B343-A830-4261-8AC9-C9E38395542D}" srcOrd="0" destOrd="0" parTransId="{39692C64-7DF0-40D6-8578-E8AB18F27B57}" sibTransId="{2DA7ABEA-319F-4F3F-8F09-E2AB15ED88FC}"/>
    <dgm:cxn modelId="{4139D6F7-009F-4B07-8A62-6B23D8FA6CD8}" srcId="{F5B9BEB3-94CF-4CE8-91F0-2BE47FADE09F}" destId="{CB67F6D8-492C-4FC0-BB57-FDAD2D7F14B4}" srcOrd="1" destOrd="0" parTransId="{70FAD541-2C09-4438-9FC0-ADEC35DD90BE}" sibTransId="{2CC9BF75-45A2-41B5-B234-B7121497C19F}"/>
    <dgm:cxn modelId="{666212F9-C7AD-44EA-83A2-F2F121760285}" type="presOf" srcId="{21A32DCF-A1AE-42BE-9314-498FC3FAB59E}" destId="{8ACDC1C5-46DD-4901-9163-2A2D167EF0FB}" srcOrd="0" destOrd="3" presId="urn:microsoft.com/office/officeart/2005/8/layout/vList2"/>
    <dgm:cxn modelId="{C500E4AD-455F-4604-B872-06636229A066}" type="presParOf" srcId="{3CB0F73B-48B0-4A45-8FE5-558F50FCAA43}" destId="{B52D18CF-CFB9-4C67-9AA5-6B8F886C91DC}" srcOrd="0" destOrd="0" presId="urn:microsoft.com/office/officeart/2005/8/layout/vList2"/>
    <dgm:cxn modelId="{70CA198C-C3BB-4434-BD00-962628D43137}" type="presParOf" srcId="{3CB0F73B-48B0-4A45-8FE5-558F50FCAA43}" destId="{8ACDC1C5-46DD-4901-9163-2A2D167EF0F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E0C895-C921-4467-88B2-2AD90E984A57}"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C219B343-A830-4261-8AC9-C9E38395542D}">
      <dgm:prSet phldrT="[Text]" custT="1"/>
      <dgm:spPr>
        <a:solidFill>
          <a:srgbClr val="0070C0"/>
        </a:solidFill>
      </dgm:spPr>
      <dgm:t>
        <a:bodyPr/>
        <a:lstStyle/>
        <a:p>
          <a:pPr algn="l"/>
          <a:r>
            <a:rPr lang="en-US" sz="2800" b="1" dirty="0"/>
            <a:t>4-month regimen: </a:t>
          </a:r>
          <a:r>
            <a:rPr lang="en-US" sz="2800" dirty="0"/>
            <a:t>2 H-P-M-Z / 2 H-P-M </a:t>
          </a:r>
        </a:p>
      </dgm:t>
    </dgm:pt>
    <dgm:pt modelId="{39692C64-7DF0-40D6-8578-E8AB18F27B57}" type="parTrans" cxnId="{0A7329F0-3A8F-40DA-8234-ACE255C4D90C}">
      <dgm:prSet/>
      <dgm:spPr/>
      <dgm:t>
        <a:bodyPr/>
        <a:lstStyle/>
        <a:p>
          <a:endParaRPr lang="en-US"/>
        </a:p>
      </dgm:t>
    </dgm:pt>
    <dgm:pt modelId="{2DA7ABEA-319F-4F3F-8F09-E2AB15ED88FC}" type="sibTrans" cxnId="{0A7329F0-3A8F-40DA-8234-ACE255C4D90C}">
      <dgm:prSet/>
      <dgm:spPr/>
      <dgm:t>
        <a:bodyPr/>
        <a:lstStyle/>
        <a:p>
          <a:endParaRPr lang="en-US"/>
        </a:p>
      </dgm:t>
    </dgm:pt>
    <dgm:pt modelId="{F5B9BEB3-94CF-4CE8-91F0-2BE47FADE09F}">
      <dgm:prSet phldrT="[Text]" custT="1"/>
      <dgm:spPr/>
      <dgm:t>
        <a:bodyPr/>
        <a:lstStyle/>
        <a:p>
          <a:pPr>
            <a:lnSpc>
              <a:spcPct val="150000"/>
            </a:lnSpc>
          </a:pPr>
          <a:r>
            <a:rPr lang="en-US" sz="2400" b="1" kern="1200" dirty="0">
              <a:solidFill>
                <a:srgbClr val="265A9A"/>
              </a:solidFill>
            </a:rPr>
            <a:t>Initial phase: </a:t>
          </a:r>
          <a:r>
            <a:rPr lang="en-US" sz="2400" kern="1200" dirty="0"/>
            <a:t>2 H-P-M-Z</a:t>
          </a:r>
          <a:endParaRPr lang="en-US" sz="2400" b="1" kern="1200" dirty="0">
            <a:solidFill>
              <a:srgbClr val="265A9A"/>
            </a:solidFill>
          </a:endParaRPr>
        </a:p>
      </dgm:t>
    </dgm:pt>
    <dgm:pt modelId="{38B8807B-9B58-421C-B57F-F9682AE84515}" type="parTrans" cxnId="{32B7DFBA-D210-4B53-A12A-98EC0F479B89}">
      <dgm:prSet/>
      <dgm:spPr/>
      <dgm:t>
        <a:bodyPr/>
        <a:lstStyle/>
        <a:p>
          <a:endParaRPr lang="en-US"/>
        </a:p>
      </dgm:t>
    </dgm:pt>
    <dgm:pt modelId="{7CC7E90B-5314-405E-A241-C076A48A48C7}" type="sibTrans" cxnId="{32B7DFBA-D210-4B53-A12A-98EC0F479B89}">
      <dgm:prSet/>
      <dgm:spPr/>
      <dgm:t>
        <a:bodyPr/>
        <a:lstStyle/>
        <a:p>
          <a:endParaRPr lang="en-US"/>
        </a:p>
      </dgm:t>
    </dgm:pt>
    <dgm:pt modelId="{9C1B0A33-2F87-41F2-AA57-F4D4DB869CEC}">
      <dgm:prSet phldrT="[Text]" custT="1"/>
      <dgm:spPr/>
      <dgm:t>
        <a:bodyPr/>
        <a:lstStyle/>
        <a:p>
          <a:pPr>
            <a:lnSpc>
              <a:spcPct val="150000"/>
            </a:lnSpc>
          </a:pPr>
          <a:r>
            <a:rPr lang="en-US" sz="2400" b="1" kern="1200" dirty="0">
              <a:solidFill>
                <a:srgbClr val="265A9A"/>
              </a:solidFill>
            </a:rPr>
            <a:t>Continuation phase: </a:t>
          </a:r>
          <a:r>
            <a:rPr lang="en-US" sz="2400" kern="1200" dirty="0"/>
            <a:t>2 H- P- M</a:t>
          </a:r>
          <a:endParaRPr lang="en-US" sz="2400" b="1" kern="1200" dirty="0">
            <a:solidFill>
              <a:srgbClr val="265A9A"/>
            </a:solidFill>
          </a:endParaRPr>
        </a:p>
      </dgm:t>
    </dgm:pt>
    <dgm:pt modelId="{92056C26-6384-4951-9F89-3C0A0D9906FD}" type="parTrans" cxnId="{2C75047D-FD69-4E1F-ADA8-E72515DB2C7E}">
      <dgm:prSet/>
      <dgm:spPr/>
      <dgm:t>
        <a:bodyPr/>
        <a:lstStyle/>
        <a:p>
          <a:endParaRPr lang="en-US"/>
        </a:p>
      </dgm:t>
    </dgm:pt>
    <dgm:pt modelId="{18BAFE2D-6D2B-4AEB-9024-A8DD76710E53}" type="sibTrans" cxnId="{2C75047D-FD69-4E1F-ADA8-E72515DB2C7E}">
      <dgm:prSet/>
      <dgm:spPr/>
      <dgm:t>
        <a:bodyPr/>
        <a:lstStyle/>
        <a:p>
          <a:endParaRPr lang="en-US"/>
        </a:p>
      </dgm:t>
    </dgm:pt>
    <dgm:pt modelId="{3C71EFFB-A487-4E2C-A3DB-02AF30261F69}">
      <dgm:prSet phldrT="[Text]" custT="1"/>
      <dgm:spPr/>
      <dgm:t>
        <a:bodyPr/>
        <a:lstStyle/>
        <a:p>
          <a:pPr>
            <a:lnSpc>
              <a:spcPct val="150000"/>
            </a:lnSpc>
          </a:pPr>
          <a:r>
            <a:rPr lang="en-US" sz="2000" kern="1200" dirty="0"/>
            <a:t>Continuation phase involves 2 months of daily isoniazid, rifapentine and moxifloxacin.</a:t>
          </a:r>
          <a:endParaRPr lang="en-US" sz="2000" i="1" kern="1200" dirty="0"/>
        </a:p>
      </dgm:t>
    </dgm:pt>
    <dgm:pt modelId="{82DE043C-D847-432C-B5A9-B73724D30FE7}" type="parTrans" cxnId="{2ED16885-3EB5-4BA6-A20B-9986475CA053}">
      <dgm:prSet/>
      <dgm:spPr/>
      <dgm:t>
        <a:bodyPr/>
        <a:lstStyle/>
        <a:p>
          <a:endParaRPr lang="en-US"/>
        </a:p>
      </dgm:t>
    </dgm:pt>
    <dgm:pt modelId="{DD89F7A9-39D2-4396-8431-0D2B07B13269}" type="sibTrans" cxnId="{2ED16885-3EB5-4BA6-A20B-9986475CA053}">
      <dgm:prSet/>
      <dgm:spPr/>
      <dgm:t>
        <a:bodyPr/>
        <a:lstStyle/>
        <a:p>
          <a:endParaRPr lang="en-US"/>
        </a:p>
      </dgm:t>
    </dgm:pt>
    <dgm:pt modelId="{1D0C666C-1202-4147-A63D-30DA2F12DFC8}">
      <dgm:prSet phldrT="[Text]" custT="1"/>
      <dgm:spPr/>
      <dgm:t>
        <a:bodyPr/>
        <a:lstStyle/>
        <a:p>
          <a:pPr>
            <a:lnSpc>
              <a:spcPct val="150000"/>
            </a:lnSpc>
            <a:buFont typeface="Wingdings" panose="05000000000000000000" pitchFamily="2" charset="2"/>
            <a:buChar char="ü"/>
          </a:pPr>
          <a:r>
            <a:rPr lang="en-US" sz="2000" kern="1200" dirty="0"/>
            <a:t>Initial phase comprises of 2 months of daily isoniazid, rifapentine, moxifloxacin &amp; pyrazinamide.</a:t>
          </a:r>
          <a:endParaRPr lang="en-US" sz="2000" i="1" kern="1200" dirty="0">
            <a:solidFill>
              <a:srgbClr val="000000">
                <a:hueOff val="0"/>
                <a:satOff val="0"/>
                <a:lumOff val="0"/>
                <a:alphaOff val="0"/>
              </a:srgbClr>
            </a:solidFill>
            <a:latin typeface="Arial"/>
            <a:ea typeface="+mn-ea"/>
            <a:cs typeface="+mn-cs"/>
          </a:endParaRPr>
        </a:p>
      </dgm:t>
    </dgm:pt>
    <dgm:pt modelId="{57AB3B3D-414E-4CE2-93B0-D1D2CEF174A7}" type="parTrans" cxnId="{DC7B55EE-264E-4B1A-96EA-3E434E22A786}">
      <dgm:prSet/>
      <dgm:spPr/>
      <dgm:t>
        <a:bodyPr/>
        <a:lstStyle/>
        <a:p>
          <a:endParaRPr lang="en-US"/>
        </a:p>
      </dgm:t>
    </dgm:pt>
    <dgm:pt modelId="{7C05724D-260A-40F7-9BA6-8FF5F1BE77AF}" type="sibTrans" cxnId="{DC7B55EE-264E-4B1A-96EA-3E434E22A786}">
      <dgm:prSet/>
      <dgm:spPr/>
      <dgm:t>
        <a:bodyPr/>
        <a:lstStyle/>
        <a:p>
          <a:endParaRPr lang="en-US"/>
        </a:p>
      </dgm:t>
    </dgm:pt>
    <dgm:pt modelId="{1C33BA43-61B8-4EBF-8033-D4240370CA8A}">
      <dgm:prSet phldrT="[Text]" custT="1"/>
      <dgm:spPr/>
      <dgm:t>
        <a:bodyPr/>
        <a:lstStyle/>
        <a:p>
          <a:pPr>
            <a:lnSpc>
              <a:spcPct val="150000"/>
            </a:lnSpc>
            <a:buFont typeface="Wingdings" panose="05000000000000000000" pitchFamily="2" charset="2"/>
            <a:buChar char="Ø"/>
          </a:pPr>
          <a:r>
            <a:rPr lang="en-US" sz="2000" b="0" u="sng" kern="1200" dirty="0">
              <a:solidFill>
                <a:schemeClr val="tx1"/>
              </a:solidFill>
            </a:rPr>
            <a:t>Daily dosing</a:t>
          </a:r>
          <a:r>
            <a:rPr lang="en-US" sz="2000" b="0" u="none" kern="1200" dirty="0">
              <a:solidFill>
                <a:schemeClr val="tx1"/>
              </a:solidFill>
            </a:rPr>
            <a:t> (7 days per week) is suggested; treatment supporters and video-supported treatment (VST) are means to enhance medication adherence and administration</a:t>
          </a:r>
          <a:r>
            <a:rPr lang="en-US" sz="2000" b="0" i="1" u="none" kern="1200" dirty="0">
              <a:solidFill>
                <a:schemeClr val="tx1"/>
              </a:solidFill>
              <a:latin typeface="Arial"/>
              <a:ea typeface="+mn-ea"/>
              <a:cs typeface="+mn-cs"/>
            </a:rPr>
            <a:t>.</a:t>
          </a:r>
          <a:endParaRPr lang="en-US" sz="2000" i="1" kern="1200" dirty="0">
            <a:solidFill>
              <a:srgbClr val="000000">
                <a:hueOff val="0"/>
                <a:satOff val="0"/>
                <a:lumOff val="0"/>
                <a:alphaOff val="0"/>
              </a:srgbClr>
            </a:solidFill>
            <a:latin typeface="Arial"/>
            <a:ea typeface="+mn-ea"/>
            <a:cs typeface="+mn-cs"/>
          </a:endParaRPr>
        </a:p>
      </dgm:t>
    </dgm:pt>
    <dgm:pt modelId="{3769169A-4B31-48FE-8355-7CACB26B3262}" type="parTrans" cxnId="{4A3387E9-E54A-4B58-AA5A-B642AD420D74}">
      <dgm:prSet/>
      <dgm:spPr/>
      <dgm:t>
        <a:bodyPr/>
        <a:lstStyle/>
        <a:p>
          <a:endParaRPr lang="en-US"/>
        </a:p>
      </dgm:t>
    </dgm:pt>
    <dgm:pt modelId="{5FA658B4-D468-4B2C-A99A-A2BBEF785581}" type="sibTrans" cxnId="{4A3387E9-E54A-4B58-AA5A-B642AD420D74}">
      <dgm:prSet/>
      <dgm:spPr/>
      <dgm:t>
        <a:bodyPr/>
        <a:lstStyle/>
        <a:p>
          <a:endParaRPr lang="en-US"/>
        </a:p>
      </dgm:t>
    </dgm:pt>
    <dgm:pt modelId="{751396DF-9012-4E2D-8339-AC147D92B251}">
      <dgm:prSet phldrT="[Text]" custT="1"/>
      <dgm:spPr/>
      <dgm:t>
        <a:bodyPr/>
        <a:lstStyle/>
        <a:p>
          <a:pPr>
            <a:lnSpc>
              <a:spcPct val="150000"/>
            </a:lnSpc>
          </a:pPr>
          <a:r>
            <a:rPr lang="en-US" sz="2000" u="sng" kern="1200" dirty="0">
              <a:solidFill>
                <a:schemeClr val="tx1"/>
              </a:solidFill>
            </a:rPr>
            <a:t>Duration</a:t>
          </a:r>
          <a:r>
            <a:rPr lang="en-US" sz="2000" kern="1200" dirty="0">
              <a:solidFill>
                <a:schemeClr val="tx1"/>
              </a:solidFill>
            </a:rPr>
            <a:t> is fixed at 4 month; </a:t>
          </a:r>
          <a:r>
            <a:rPr lang="en-US" sz="2000" b="0" kern="1200" dirty="0">
              <a:solidFill>
                <a:schemeClr val="tx1"/>
              </a:solidFill>
            </a:rPr>
            <a:t>prolonging beyond 4 months is not recommended</a:t>
          </a:r>
          <a:r>
            <a:rPr lang="en-US" sz="2000" kern="1200" dirty="0"/>
            <a:t> </a:t>
          </a:r>
          <a:endParaRPr lang="en-US" sz="2000" i="1" kern="1200" dirty="0"/>
        </a:p>
      </dgm:t>
    </dgm:pt>
    <dgm:pt modelId="{E73B9439-C170-445B-A732-2316B87ACC2E}" type="parTrans" cxnId="{203D6877-53A3-4AE9-963F-C0028A956B36}">
      <dgm:prSet/>
      <dgm:spPr/>
      <dgm:t>
        <a:bodyPr/>
        <a:lstStyle/>
        <a:p>
          <a:endParaRPr lang="en-US"/>
        </a:p>
      </dgm:t>
    </dgm:pt>
    <dgm:pt modelId="{EE04D85B-EE3D-4EB3-9529-E3EC9A89292F}" type="sibTrans" cxnId="{203D6877-53A3-4AE9-963F-C0028A956B36}">
      <dgm:prSet/>
      <dgm:spPr/>
      <dgm:t>
        <a:bodyPr/>
        <a:lstStyle/>
        <a:p>
          <a:endParaRPr lang="en-US"/>
        </a:p>
      </dgm:t>
    </dgm:pt>
    <dgm:pt modelId="{3CB0F73B-48B0-4A45-8FE5-558F50FCAA43}" type="pres">
      <dgm:prSet presAssocID="{D9E0C895-C921-4467-88B2-2AD90E984A57}" presName="linear" presStyleCnt="0">
        <dgm:presLayoutVars>
          <dgm:animLvl val="lvl"/>
          <dgm:resizeHandles val="exact"/>
        </dgm:presLayoutVars>
      </dgm:prSet>
      <dgm:spPr/>
    </dgm:pt>
    <dgm:pt modelId="{B52D18CF-CFB9-4C67-9AA5-6B8F886C91DC}" type="pres">
      <dgm:prSet presAssocID="{C219B343-A830-4261-8AC9-C9E38395542D}" presName="parentText" presStyleLbl="node1" presStyleIdx="0" presStyleCnt="1" custScaleY="223335" custLinFactNeighborY="-8889">
        <dgm:presLayoutVars>
          <dgm:chMax val="0"/>
          <dgm:bulletEnabled val="1"/>
        </dgm:presLayoutVars>
      </dgm:prSet>
      <dgm:spPr/>
    </dgm:pt>
    <dgm:pt modelId="{8ACDC1C5-46DD-4901-9163-2A2D167EF0FB}" type="pres">
      <dgm:prSet presAssocID="{C219B343-A830-4261-8AC9-C9E38395542D}" presName="childText" presStyleLbl="revTx" presStyleIdx="0" presStyleCnt="1" custScaleY="172388">
        <dgm:presLayoutVars>
          <dgm:bulletEnabled val="1"/>
        </dgm:presLayoutVars>
      </dgm:prSet>
      <dgm:spPr/>
    </dgm:pt>
  </dgm:ptLst>
  <dgm:cxnLst>
    <dgm:cxn modelId="{D8CCAA0E-31FB-46AB-8DAB-EE6ABF83088A}" type="presOf" srcId="{1D0C666C-1202-4147-A63D-30DA2F12DFC8}" destId="{8ACDC1C5-46DD-4901-9163-2A2D167EF0FB}" srcOrd="0" destOrd="1" presId="urn:microsoft.com/office/officeart/2005/8/layout/vList2"/>
    <dgm:cxn modelId="{6479FA19-79DD-497F-8AB6-0C26BCB5D5E3}" type="presOf" srcId="{751396DF-9012-4E2D-8339-AC147D92B251}" destId="{8ACDC1C5-46DD-4901-9163-2A2D167EF0FB}" srcOrd="0" destOrd="5" presId="urn:microsoft.com/office/officeart/2005/8/layout/vList2"/>
    <dgm:cxn modelId="{F5964020-FD04-4905-A0C3-3EA09D3D110D}" type="presOf" srcId="{1C33BA43-61B8-4EBF-8033-D4240370CA8A}" destId="{8ACDC1C5-46DD-4901-9163-2A2D167EF0FB}" srcOrd="0" destOrd="2" presId="urn:microsoft.com/office/officeart/2005/8/layout/vList2"/>
    <dgm:cxn modelId="{3089982D-EE50-4815-A214-5C70ACA55073}" type="presOf" srcId="{F5B9BEB3-94CF-4CE8-91F0-2BE47FADE09F}" destId="{8ACDC1C5-46DD-4901-9163-2A2D167EF0FB}" srcOrd="0" destOrd="0" presId="urn:microsoft.com/office/officeart/2005/8/layout/vList2"/>
    <dgm:cxn modelId="{8ACC4C41-3CD2-4558-A2B8-36DEAAD11E27}" type="presOf" srcId="{C219B343-A830-4261-8AC9-C9E38395542D}" destId="{B52D18CF-CFB9-4C67-9AA5-6B8F886C91DC}" srcOrd="0" destOrd="0" presId="urn:microsoft.com/office/officeart/2005/8/layout/vList2"/>
    <dgm:cxn modelId="{46F09941-1450-479C-BDF5-E536AC3A1DE3}" type="presOf" srcId="{3C71EFFB-A487-4E2C-A3DB-02AF30261F69}" destId="{8ACDC1C5-46DD-4901-9163-2A2D167EF0FB}" srcOrd="0" destOrd="4" presId="urn:microsoft.com/office/officeart/2005/8/layout/vList2"/>
    <dgm:cxn modelId="{203D6877-53A3-4AE9-963F-C0028A956B36}" srcId="{C219B343-A830-4261-8AC9-C9E38395542D}" destId="{751396DF-9012-4E2D-8339-AC147D92B251}" srcOrd="5" destOrd="0" parTransId="{E73B9439-C170-445B-A732-2316B87ACC2E}" sibTransId="{EE04D85B-EE3D-4EB3-9529-E3EC9A89292F}"/>
    <dgm:cxn modelId="{2C75047D-FD69-4E1F-ADA8-E72515DB2C7E}" srcId="{C219B343-A830-4261-8AC9-C9E38395542D}" destId="{9C1B0A33-2F87-41F2-AA57-F4D4DB869CEC}" srcOrd="3" destOrd="0" parTransId="{92056C26-6384-4951-9F89-3C0A0D9906FD}" sibTransId="{18BAFE2D-6D2B-4AEB-9024-A8DD76710E53}"/>
    <dgm:cxn modelId="{2ED16885-3EB5-4BA6-A20B-9986475CA053}" srcId="{C219B343-A830-4261-8AC9-C9E38395542D}" destId="{3C71EFFB-A487-4E2C-A3DB-02AF30261F69}" srcOrd="4" destOrd="0" parTransId="{82DE043C-D847-432C-B5A9-B73724D30FE7}" sibTransId="{DD89F7A9-39D2-4396-8431-0D2B07B13269}"/>
    <dgm:cxn modelId="{96AAB8B5-4BD2-419E-8B93-85B9CFD3D38C}" type="presOf" srcId="{9C1B0A33-2F87-41F2-AA57-F4D4DB869CEC}" destId="{8ACDC1C5-46DD-4901-9163-2A2D167EF0FB}" srcOrd="0" destOrd="3" presId="urn:microsoft.com/office/officeart/2005/8/layout/vList2"/>
    <dgm:cxn modelId="{32B7DFBA-D210-4B53-A12A-98EC0F479B89}" srcId="{C219B343-A830-4261-8AC9-C9E38395542D}" destId="{F5B9BEB3-94CF-4CE8-91F0-2BE47FADE09F}" srcOrd="0" destOrd="0" parTransId="{38B8807B-9B58-421C-B57F-F9682AE84515}" sibTransId="{7CC7E90B-5314-405E-A241-C076A48A48C7}"/>
    <dgm:cxn modelId="{962E53C4-D306-4B37-804E-9C77753CF92D}" type="presOf" srcId="{D9E0C895-C921-4467-88B2-2AD90E984A57}" destId="{3CB0F73B-48B0-4A45-8FE5-558F50FCAA43}" srcOrd="0" destOrd="0" presId="urn:microsoft.com/office/officeart/2005/8/layout/vList2"/>
    <dgm:cxn modelId="{4A3387E9-E54A-4B58-AA5A-B642AD420D74}" srcId="{C219B343-A830-4261-8AC9-C9E38395542D}" destId="{1C33BA43-61B8-4EBF-8033-D4240370CA8A}" srcOrd="2" destOrd="0" parTransId="{3769169A-4B31-48FE-8355-7CACB26B3262}" sibTransId="{5FA658B4-D468-4B2C-A99A-A2BBEF785581}"/>
    <dgm:cxn modelId="{DC7B55EE-264E-4B1A-96EA-3E434E22A786}" srcId="{C219B343-A830-4261-8AC9-C9E38395542D}" destId="{1D0C666C-1202-4147-A63D-30DA2F12DFC8}" srcOrd="1" destOrd="0" parTransId="{57AB3B3D-414E-4CE2-93B0-D1D2CEF174A7}" sibTransId="{7C05724D-260A-40F7-9BA6-8FF5F1BE77AF}"/>
    <dgm:cxn modelId="{0A7329F0-3A8F-40DA-8234-ACE255C4D90C}" srcId="{D9E0C895-C921-4467-88B2-2AD90E984A57}" destId="{C219B343-A830-4261-8AC9-C9E38395542D}" srcOrd="0" destOrd="0" parTransId="{39692C64-7DF0-40D6-8578-E8AB18F27B57}" sibTransId="{2DA7ABEA-319F-4F3F-8F09-E2AB15ED88FC}"/>
    <dgm:cxn modelId="{C500E4AD-455F-4604-B872-06636229A066}" type="presParOf" srcId="{3CB0F73B-48B0-4A45-8FE5-558F50FCAA43}" destId="{B52D18CF-CFB9-4C67-9AA5-6B8F886C91DC}" srcOrd="0" destOrd="0" presId="urn:microsoft.com/office/officeart/2005/8/layout/vList2"/>
    <dgm:cxn modelId="{70CA198C-C3BB-4434-BD00-962628D43137}" type="presParOf" srcId="{3CB0F73B-48B0-4A45-8FE5-558F50FCAA43}" destId="{8ACDC1C5-46DD-4901-9163-2A2D167EF0F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E0C895-C921-4467-88B2-2AD90E984A57}"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C219B343-A830-4261-8AC9-C9E38395542D}">
      <dgm:prSet phldrT="[Text]" custT="1"/>
      <dgm:spPr>
        <a:solidFill>
          <a:srgbClr val="0070C0"/>
        </a:solidFill>
      </dgm:spPr>
      <dgm:t>
        <a:bodyPr/>
        <a:lstStyle/>
        <a:p>
          <a:pPr algn="l">
            <a:lnSpc>
              <a:spcPct val="100000"/>
            </a:lnSpc>
          </a:pPr>
          <a:r>
            <a:rPr lang="en-US" sz="2000" b="1" dirty="0"/>
            <a:t>Adults and children aged 12 years or older with a body weight of more than 40 kg with pulmonary DS-TB are eligible for this regimen</a:t>
          </a:r>
          <a:r>
            <a:rPr lang="en-US" sz="2000" dirty="0"/>
            <a:t>.</a:t>
          </a:r>
        </a:p>
      </dgm:t>
    </dgm:pt>
    <dgm:pt modelId="{39692C64-7DF0-40D6-8578-E8AB18F27B57}" type="parTrans" cxnId="{0A7329F0-3A8F-40DA-8234-ACE255C4D90C}">
      <dgm:prSet/>
      <dgm:spPr/>
      <dgm:t>
        <a:bodyPr/>
        <a:lstStyle/>
        <a:p>
          <a:endParaRPr lang="en-US"/>
        </a:p>
      </dgm:t>
    </dgm:pt>
    <dgm:pt modelId="{2DA7ABEA-319F-4F3F-8F09-E2AB15ED88FC}" type="sibTrans" cxnId="{0A7329F0-3A8F-40DA-8234-ACE255C4D90C}">
      <dgm:prSet/>
      <dgm:spPr/>
      <dgm:t>
        <a:bodyPr/>
        <a:lstStyle/>
        <a:p>
          <a:endParaRPr lang="en-US"/>
        </a:p>
      </dgm:t>
    </dgm:pt>
    <dgm:pt modelId="{F5B9BEB3-94CF-4CE8-91F0-2BE47FADE09F}">
      <dgm:prSet phldrT="[Text]" custT="1"/>
      <dgm:spPr/>
      <dgm:t>
        <a:bodyPr/>
        <a:lstStyle/>
        <a:p>
          <a:pPr>
            <a:lnSpc>
              <a:spcPct val="150000"/>
            </a:lnSpc>
          </a:pPr>
          <a:r>
            <a:rPr lang="en-US" sz="1800" b="1" kern="1200" dirty="0"/>
            <a:t>Except the following</a:t>
          </a:r>
          <a:r>
            <a:rPr lang="en-US" sz="1800" kern="1200" dirty="0"/>
            <a:t>:</a:t>
          </a:r>
          <a:endParaRPr lang="en-US" sz="1800" b="1" kern="1200" dirty="0">
            <a:solidFill>
              <a:srgbClr val="265A9A"/>
            </a:solidFill>
          </a:endParaRPr>
        </a:p>
      </dgm:t>
    </dgm:pt>
    <dgm:pt modelId="{38B8807B-9B58-421C-B57F-F9682AE84515}" type="parTrans" cxnId="{32B7DFBA-D210-4B53-A12A-98EC0F479B89}">
      <dgm:prSet/>
      <dgm:spPr/>
      <dgm:t>
        <a:bodyPr/>
        <a:lstStyle/>
        <a:p>
          <a:endParaRPr lang="en-US"/>
        </a:p>
      </dgm:t>
    </dgm:pt>
    <dgm:pt modelId="{7CC7E90B-5314-405E-A241-C076A48A48C7}" type="sibTrans" cxnId="{32B7DFBA-D210-4B53-A12A-98EC0F479B89}">
      <dgm:prSet/>
      <dgm:spPr/>
      <dgm:t>
        <a:bodyPr/>
        <a:lstStyle/>
        <a:p>
          <a:endParaRPr lang="en-US"/>
        </a:p>
      </dgm:t>
    </dgm:pt>
    <dgm:pt modelId="{E9F46B17-A67F-4827-BAD1-82D1ACBFF98E}">
      <dgm:prSet custT="1"/>
      <dgm:spPr/>
      <dgm:t>
        <a:bodyPr/>
        <a:lstStyle/>
        <a:p>
          <a:pPr>
            <a:lnSpc>
              <a:spcPct val="150000"/>
            </a:lnSpc>
            <a:buFont typeface="Wingdings" panose="05000000000000000000" pitchFamily="2" charset="2"/>
            <a:buChar char="ü"/>
          </a:pPr>
          <a:r>
            <a:rPr lang="en-US" sz="1800" dirty="0"/>
            <a:t>patients weighing less than 40 kg; </a:t>
          </a:r>
        </a:p>
      </dgm:t>
    </dgm:pt>
    <dgm:pt modelId="{DB442C18-3F0F-418D-907F-5007FA1AD96B}" type="parTrans" cxnId="{C12245BC-A568-4A41-8DC4-84A160866444}">
      <dgm:prSet/>
      <dgm:spPr/>
      <dgm:t>
        <a:bodyPr/>
        <a:lstStyle/>
        <a:p>
          <a:endParaRPr lang="en-US"/>
        </a:p>
      </dgm:t>
    </dgm:pt>
    <dgm:pt modelId="{7850BCA6-143C-497F-BC6F-FDD7C47E23F4}" type="sibTrans" cxnId="{C12245BC-A568-4A41-8DC4-84A160866444}">
      <dgm:prSet/>
      <dgm:spPr/>
      <dgm:t>
        <a:bodyPr/>
        <a:lstStyle/>
        <a:p>
          <a:endParaRPr lang="en-US"/>
        </a:p>
      </dgm:t>
    </dgm:pt>
    <dgm:pt modelId="{21A32DCF-A1AE-42BE-9314-498FC3FAB59E}">
      <dgm:prSet custT="1"/>
      <dgm:spPr/>
      <dgm:t>
        <a:bodyPr/>
        <a:lstStyle/>
        <a:p>
          <a:pPr>
            <a:lnSpc>
              <a:spcPct val="150000"/>
            </a:lnSpc>
            <a:buFont typeface="Wingdings" panose="05000000000000000000" pitchFamily="2" charset="2"/>
            <a:buChar char="ü"/>
          </a:pPr>
          <a:r>
            <a:rPr lang="en-US" sz="1800" dirty="0"/>
            <a:t>people with HIV with a CD4 count of less than 100 cells/mm3; </a:t>
          </a:r>
        </a:p>
      </dgm:t>
    </dgm:pt>
    <dgm:pt modelId="{ADDE79C8-0D43-425A-8521-A6CA036406CE}" type="parTrans" cxnId="{ED7115B3-F6DB-49E8-A5FD-625DD12C93F5}">
      <dgm:prSet/>
      <dgm:spPr/>
      <dgm:t>
        <a:bodyPr/>
        <a:lstStyle/>
        <a:p>
          <a:endParaRPr lang="en-US"/>
        </a:p>
      </dgm:t>
    </dgm:pt>
    <dgm:pt modelId="{AB64B88E-3F59-4CE1-A708-B6BB2C68F737}" type="sibTrans" cxnId="{ED7115B3-F6DB-49E8-A5FD-625DD12C93F5}">
      <dgm:prSet/>
      <dgm:spPr/>
      <dgm:t>
        <a:bodyPr/>
        <a:lstStyle/>
        <a:p>
          <a:endParaRPr lang="en-US"/>
        </a:p>
      </dgm:t>
    </dgm:pt>
    <dgm:pt modelId="{A27A8415-D1EF-4C50-9A15-66903FBC2263}">
      <dgm:prSet custT="1"/>
      <dgm:spPr/>
      <dgm:t>
        <a:bodyPr/>
        <a:lstStyle/>
        <a:p>
          <a:pPr>
            <a:lnSpc>
              <a:spcPct val="150000"/>
            </a:lnSpc>
            <a:buFont typeface="Wingdings" panose="05000000000000000000" pitchFamily="2" charset="2"/>
            <a:buChar char="ü"/>
          </a:pPr>
          <a:r>
            <a:rPr lang="en-US" sz="1800" dirty="0"/>
            <a:t>pregnant, breastfeeding and postpartum women</a:t>
          </a:r>
        </a:p>
      </dgm:t>
    </dgm:pt>
    <dgm:pt modelId="{526EF14A-6894-4ED9-B842-0B54C4A30233}" type="parTrans" cxnId="{73B35600-5DA1-453C-8D48-01F9C1C0AF7B}">
      <dgm:prSet/>
      <dgm:spPr/>
      <dgm:t>
        <a:bodyPr/>
        <a:lstStyle/>
        <a:p>
          <a:endParaRPr lang="en-US"/>
        </a:p>
      </dgm:t>
    </dgm:pt>
    <dgm:pt modelId="{E6A17664-5BD5-495F-B808-9A5960363482}" type="sibTrans" cxnId="{73B35600-5DA1-453C-8D48-01F9C1C0AF7B}">
      <dgm:prSet/>
      <dgm:spPr/>
      <dgm:t>
        <a:bodyPr/>
        <a:lstStyle/>
        <a:p>
          <a:endParaRPr lang="en-US"/>
        </a:p>
      </dgm:t>
    </dgm:pt>
    <dgm:pt modelId="{37973E17-A13D-4DF8-95E6-C15887B5D782}">
      <dgm:prSet custT="1"/>
      <dgm:spPr/>
      <dgm:t>
        <a:bodyPr/>
        <a:lstStyle/>
        <a:p>
          <a:pPr>
            <a:lnSpc>
              <a:spcPct val="150000"/>
            </a:lnSpc>
            <a:buFont typeface="Wingdings" panose="05000000000000000000" pitchFamily="2" charset="2"/>
            <a:buChar char="ü"/>
          </a:pPr>
          <a:r>
            <a:rPr lang="en-US" sz="1800" dirty="0"/>
            <a:t>children and adolescents aged under 12 years; </a:t>
          </a:r>
        </a:p>
      </dgm:t>
    </dgm:pt>
    <dgm:pt modelId="{FA71AA7F-CA83-4A3B-85DD-10179F8A9430}" type="parTrans" cxnId="{C47A9926-902F-492B-938E-739F5088CD35}">
      <dgm:prSet/>
      <dgm:spPr/>
      <dgm:t>
        <a:bodyPr/>
        <a:lstStyle/>
        <a:p>
          <a:endParaRPr lang="en-GB"/>
        </a:p>
      </dgm:t>
    </dgm:pt>
    <dgm:pt modelId="{50B774AA-AC6F-41C4-B719-6AD88EC3DDD6}" type="sibTrans" cxnId="{C47A9926-902F-492B-938E-739F5088CD35}">
      <dgm:prSet/>
      <dgm:spPr/>
      <dgm:t>
        <a:bodyPr/>
        <a:lstStyle/>
        <a:p>
          <a:endParaRPr lang="en-GB"/>
        </a:p>
      </dgm:t>
    </dgm:pt>
    <dgm:pt modelId="{FC791B96-3ECF-4CBC-A479-096AB6437F85}">
      <dgm:prSet custT="1"/>
      <dgm:spPr/>
      <dgm:t>
        <a:bodyPr/>
        <a:lstStyle/>
        <a:p>
          <a:pPr>
            <a:lnSpc>
              <a:spcPct val="150000"/>
            </a:lnSpc>
            <a:buFont typeface="Wingdings" panose="05000000000000000000" pitchFamily="2" charset="2"/>
            <a:buChar char="ü"/>
          </a:pPr>
          <a:r>
            <a:rPr lang="en-US" sz="1800" dirty="0"/>
            <a:t>patients with severe extrapulmonary TB (e.g. tuberculous meningitis, disseminated TB, osteoarticular TB or abdominal TB);</a:t>
          </a:r>
        </a:p>
      </dgm:t>
    </dgm:pt>
    <dgm:pt modelId="{A9D98AC4-9E81-42D7-B881-76BC3B56B581}" type="parTrans" cxnId="{EBD26169-EE4A-4CB1-9C2E-FD333F598675}">
      <dgm:prSet/>
      <dgm:spPr/>
      <dgm:t>
        <a:bodyPr/>
        <a:lstStyle/>
        <a:p>
          <a:endParaRPr lang="en-GB"/>
        </a:p>
      </dgm:t>
    </dgm:pt>
    <dgm:pt modelId="{B0FF73CC-1638-482A-86D1-A73FF734AF2B}" type="sibTrans" cxnId="{EBD26169-EE4A-4CB1-9C2E-FD333F598675}">
      <dgm:prSet/>
      <dgm:spPr/>
      <dgm:t>
        <a:bodyPr/>
        <a:lstStyle/>
        <a:p>
          <a:endParaRPr lang="en-GB"/>
        </a:p>
      </dgm:t>
    </dgm:pt>
    <dgm:pt modelId="{3CB0F73B-48B0-4A45-8FE5-558F50FCAA43}" type="pres">
      <dgm:prSet presAssocID="{D9E0C895-C921-4467-88B2-2AD90E984A57}" presName="linear" presStyleCnt="0">
        <dgm:presLayoutVars>
          <dgm:animLvl val="lvl"/>
          <dgm:resizeHandles val="exact"/>
        </dgm:presLayoutVars>
      </dgm:prSet>
      <dgm:spPr/>
    </dgm:pt>
    <dgm:pt modelId="{B52D18CF-CFB9-4C67-9AA5-6B8F886C91DC}" type="pres">
      <dgm:prSet presAssocID="{C219B343-A830-4261-8AC9-C9E38395542D}" presName="parentText" presStyleLbl="node1" presStyleIdx="0" presStyleCnt="1" custScaleY="79344" custLinFactNeighborY="-8889">
        <dgm:presLayoutVars>
          <dgm:chMax val="0"/>
          <dgm:bulletEnabled val="1"/>
        </dgm:presLayoutVars>
      </dgm:prSet>
      <dgm:spPr/>
    </dgm:pt>
    <dgm:pt modelId="{8ACDC1C5-46DD-4901-9163-2A2D167EF0FB}" type="pres">
      <dgm:prSet presAssocID="{C219B343-A830-4261-8AC9-C9E38395542D}" presName="childText" presStyleLbl="revTx" presStyleIdx="0" presStyleCnt="1" custScaleY="101197" custLinFactNeighborX="-94">
        <dgm:presLayoutVars>
          <dgm:bulletEnabled val="1"/>
        </dgm:presLayoutVars>
      </dgm:prSet>
      <dgm:spPr/>
    </dgm:pt>
  </dgm:ptLst>
  <dgm:cxnLst>
    <dgm:cxn modelId="{73B35600-5DA1-453C-8D48-01F9C1C0AF7B}" srcId="{F5B9BEB3-94CF-4CE8-91F0-2BE47FADE09F}" destId="{A27A8415-D1EF-4C50-9A15-66903FBC2263}" srcOrd="4" destOrd="0" parTransId="{526EF14A-6894-4ED9-B842-0B54C4A30233}" sibTransId="{E6A17664-5BD5-495F-B808-9A5960363482}"/>
    <dgm:cxn modelId="{C47A9926-902F-492B-938E-739F5088CD35}" srcId="{F5B9BEB3-94CF-4CE8-91F0-2BE47FADE09F}" destId="{37973E17-A13D-4DF8-95E6-C15887B5D782}" srcOrd="1" destOrd="0" parTransId="{FA71AA7F-CA83-4A3B-85DD-10179F8A9430}" sibTransId="{50B774AA-AC6F-41C4-B719-6AD88EC3DDD6}"/>
    <dgm:cxn modelId="{3089982D-EE50-4815-A214-5C70ACA55073}" type="presOf" srcId="{F5B9BEB3-94CF-4CE8-91F0-2BE47FADE09F}" destId="{8ACDC1C5-46DD-4901-9163-2A2D167EF0FB}" srcOrd="0" destOrd="0" presId="urn:microsoft.com/office/officeart/2005/8/layout/vList2"/>
    <dgm:cxn modelId="{8ACC4C41-3CD2-4558-A2B8-36DEAAD11E27}" type="presOf" srcId="{C219B343-A830-4261-8AC9-C9E38395542D}" destId="{B52D18CF-CFB9-4C67-9AA5-6B8F886C91DC}" srcOrd="0" destOrd="0" presId="urn:microsoft.com/office/officeart/2005/8/layout/vList2"/>
    <dgm:cxn modelId="{173A3B45-C940-4811-B3FE-93DC34ECAA41}" type="presOf" srcId="{37973E17-A13D-4DF8-95E6-C15887B5D782}" destId="{8ACDC1C5-46DD-4901-9163-2A2D167EF0FB}" srcOrd="0" destOrd="2" presId="urn:microsoft.com/office/officeart/2005/8/layout/vList2"/>
    <dgm:cxn modelId="{EBD26169-EE4A-4CB1-9C2E-FD333F598675}" srcId="{F5B9BEB3-94CF-4CE8-91F0-2BE47FADE09F}" destId="{FC791B96-3ECF-4CBC-A479-096AB6437F85}" srcOrd="2" destOrd="0" parTransId="{A9D98AC4-9E81-42D7-B881-76BC3B56B581}" sibTransId="{B0FF73CC-1638-482A-86D1-A73FF734AF2B}"/>
    <dgm:cxn modelId="{DCF83456-236F-4D6D-82E1-1A844EE335E3}" type="presOf" srcId="{A27A8415-D1EF-4C50-9A15-66903FBC2263}" destId="{8ACDC1C5-46DD-4901-9163-2A2D167EF0FB}" srcOrd="0" destOrd="5" presId="urn:microsoft.com/office/officeart/2005/8/layout/vList2"/>
    <dgm:cxn modelId="{E8E193A9-1A52-4D4C-9747-DDD3C601BF25}" type="presOf" srcId="{E9F46B17-A67F-4827-BAD1-82D1ACBFF98E}" destId="{8ACDC1C5-46DD-4901-9163-2A2D167EF0FB}" srcOrd="0" destOrd="1" presId="urn:microsoft.com/office/officeart/2005/8/layout/vList2"/>
    <dgm:cxn modelId="{ED7115B3-F6DB-49E8-A5FD-625DD12C93F5}" srcId="{F5B9BEB3-94CF-4CE8-91F0-2BE47FADE09F}" destId="{21A32DCF-A1AE-42BE-9314-498FC3FAB59E}" srcOrd="3" destOrd="0" parTransId="{ADDE79C8-0D43-425A-8521-A6CA036406CE}" sibTransId="{AB64B88E-3F59-4CE1-A708-B6BB2C68F737}"/>
    <dgm:cxn modelId="{32B7DFBA-D210-4B53-A12A-98EC0F479B89}" srcId="{C219B343-A830-4261-8AC9-C9E38395542D}" destId="{F5B9BEB3-94CF-4CE8-91F0-2BE47FADE09F}" srcOrd="0" destOrd="0" parTransId="{38B8807B-9B58-421C-B57F-F9682AE84515}" sibTransId="{7CC7E90B-5314-405E-A241-C076A48A48C7}"/>
    <dgm:cxn modelId="{C12245BC-A568-4A41-8DC4-84A160866444}" srcId="{F5B9BEB3-94CF-4CE8-91F0-2BE47FADE09F}" destId="{E9F46B17-A67F-4827-BAD1-82D1ACBFF98E}" srcOrd="0" destOrd="0" parTransId="{DB442C18-3F0F-418D-907F-5007FA1AD96B}" sibTransId="{7850BCA6-143C-497F-BC6F-FDD7C47E23F4}"/>
    <dgm:cxn modelId="{962E53C4-D306-4B37-804E-9C77753CF92D}" type="presOf" srcId="{D9E0C895-C921-4467-88B2-2AD90E984A57}" destId="{3CB0F73B-48B0-4A45-8FE5-558F50FCAA43}" srcOrd="0" destOrd="0" presId="urn:microsoft.com/office/officeart/2005/8/layout/vList2"/>
    <dgm:cxn modelId="{203C21D8-E28E-4557-BFD7-5560336256BA}" type="presOf" srcId="{FC791B96-3ECF-4CBC-A479-096AB6437F85}" destId="{8ACDC1C5-46DD-4901-9163-2A2D167EF0FB}" srcOrd="0" destOrd="3" presId="urn:microsoft.com/office/officeart/2005/8/layout/vList2"/>
    <dgm:cxn modelId="{0A7329F0-3A8F-40DA-8234-ACE255C4D90C}" srcId="{D9E0C895-C921-4467-88B2-2AD90E984A57}" destId="{C219B343-A830-4261-8AC9-C9E38395542D}" srcOrd="0" destOrd="0" parTransId="{39692C64-7DF0-40D6-8578-E8AB18F27B57}" sibTransId="{2DA7ABEA-319F-4F3F-8F09-E2AB15ED88FC}"/>
    <dgm:cxn modelId="{666212F9-C7AD-44EA-83A2-F2F121760285}" type="presOf" srcId="{21A32DCF-A1AE-42BE-9314-498FC3FAB59E}" destId="{8ACDC1C5-46DD-4901-9163-2A2D167EF0FB}" srcOrd="0" destOrd="4" presId="urn:microsoft.com/office/officeart/2005/8/layout/vList2"/>
    <dgm:cxn modelId="{C500E4AD-455F-4604-B872-06636229A066}" type="presParOf" srcId="{3CB0F73B-48B0-4A45-8FE5-558F50FCAA43}" destId="{B52D18CF-CFB9-4C67-9AA5-6B8F886C91DC}" srcOrd="0" destOrd="0" presId="urn:microsoft.com/office/officeart/2005/8/layout/vList2"/>
    <dgm:cxn modelId="{70CA198C-C3BB-4434-BD00-962628D43137}" type="presParOf" srcId="{3CB0F73B-48B0-4A45-8FE5-558F50FCAA43}" destId="{8ACDC1C5-46DD-4901-9163-2A2D167EF0F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E0C895-C921-4467-88B2-2AD90E984A57}"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C219B343-A830-4261-8AC9-C9E38395542D}">
      <dgm:prSet phldrT="[Text]" custT="1"/>
      <dgm:spPr>
        <a:solidFill>
          <a:srgbClr val="0070C0"/>
        </a:solidFill>
      </dgm:spPr>
      <dgm:t>
        <a:bodyPr/>
        <a:lstStyle/>
        <a:p>
          <a:pPr algn="l"/>
          <a:r>
            <a:rPr lang="en-US" sz="2400" b="1" dirty="0"/>
            <a:t>4-month regimen: </a:t>
          </a:r>
          <a:r>
            <a:rPr lang="en-US" sz="2400" dirty="0"/>
            <a:t>2 H-R-Z- (E) / 2 H-R </a:t>
          </a:r>
        </a:p>
      </dgm:t>
    </dgm:pt>
    <dgm:pt modelId="{39692C64-7DF0-40D6-8578-E8AB18F27B57}" type="parTrans" cxnId="{0A7329F0-3A8F-40DA-8234-ACE255C4D90C}">
      <dgm:prSet/>
      <dgm:spPr/>
      <dgm:t>
        <a:bodyPr/>
        <a:lstStyle/>
        <a:p>
          <a:endParaRPr lang="en-US"/>
        </a:p>
      </dgm:t>
    </dgm:pt>
    <dgm:pt modelId="{2DA7ABEA-319F-4F3F-8F09-E2AB15ED88FC}" type="sibTrans" cxnId="{0A7329F0-3A8F-40DA-8234-ACE255C4D90C}">
      <dgm:prSet/>
      <dgm:spPr/>
      <dgm:t>
        <a:bodyPr/>
        <a:lstStyle/>
        <a:p>
          <a:endParaRPr lang="en-US"/>
        </a:p>
      </dgm:t>
    </dgm:pt>
    <dgm:pt modelId="{F5B9BEB3-94CF-4CE8-91F0-2BE47FADE09F}">
      <dgm:prSet phldrT="[Text]" custT="1"/>
      <dgm:spPr/>
      <dgm:t>
        <a:bodyPr/>
        <a:lstStyle/>
        <a:p>
          <a:pPr>
            <a:lnSpc>
              <a:spcPct val="150000"/>
            </a:lnSpc>
            <a:buFontTx/>
            <a:buNone/>
          </a:pPr>
          <a:r>
            <a:rPr lang="en-US" sz="2000" b="1" kern="1200" dirty="0">
              <a:solidFill>
                <a:srgbClr val="265A9A"/>
              </a:solidFill>
            </a:rPr>
            <a:t>Initial phase: </a:t>
          </a:r>
          <a:r>
            <a:rPr lang="en-US" sz="2000" kern="1200" dirty="0"/>
            <a:t>2 H-R-Z- (E)</a:t>
          </a:r>
          <a:endParaRPr lang="en-US" sz="2000" b="1" kern="1200" dirty="0">
            <a:solidFill>
              <a:srgbClr val="265A9A"/>
            </a:solidFill>
          </a:endParaRPr>
        </a:p>
      </dgm:t>
    </dgm:pt>
    <dgm:pt modelId="{38B8807B-9B58-421C-B57F-F9682AE84515}" type="parTrans" cxnId="{32B7DFBA-D210-4B53-A12A-98EC0F479B89}">
      <dgm:prSet/>
      <dgm:spPr/>
      <dgm:t>
        <a:bodyPr/>
        <a:lstStyle/>
        <a:p>
          <a:endParaRPr lang="en-US"/>
        </a:p>
      </dgm:t>
    </dgm:pt>
    <dgm:pt modelId="{7CC7E90B-5314-405E-A241-C076A48A48C7}" type="sibTrans" cxnId="{32B7DFBA-D210-4B53-A12A-98EC0F479B89}">
      <dgm:prSet/>
      <dgm:spPr/>
      <dgm:t>
        <a:bodyPr/>
        <a:lstStyle/>
        <a:p>
          <a:endParaRPr lang="en-US"/>
        </a:p>
      </dgm:t>
    </dgm:pt>
    <dgm:pt modelId="{3C71EFFB-A487-4E2C-A3DB-02AF30261F69}">
      <dgm:prSet phldrT="[Text]" custT="1"/>
      <dgm:spPr/>
      <dgm:t>
        <a:bodyPr/>
        <a:lstStyle/>
        <a:p>
          <a:pPr>
            <a:lnSpc>
              <a:spcPct val="150000"/>
            </a:lnSpc>
          </a:pPr>
          <a:r>
            <a:rPr lang="en-US" sz="1800" kern="1200" dirty="0"/>
            <a:t>Continuation phase includes 2 months of daily isoniazid and rifampicin.</a:t>
          </a:r>
          <a:endParaRPr lang="en-US" sz="1800" i="1" kern="1200" dirty="0"/>
        </a:p>
      </dgm:t>
    </dgm:pt>
    <dgm:pt modelId="{82DE043C-D847-432C-B5A9-B73724D30FE7}" type="parTrans" cxnId="{2ED16885-3EB5-4BA6-A20B-9986475CA053}">
      <dgm:prSet/>
      <dgm:spPr/>
      <dgm:t>
        <a:bodyPr/>
        <a:lstStyle/>
        <a:p>
          <a:endParaRPr lang="en-US"/>
        </a:p>
      </dgm:t>
    </dgm:pt>
    <dgm:pt modelId="{DD89F7A9-39D2-4396-8431-0D2B07B13269}" type="sibTrans" cxnId="{2ED16885-3EB5-4BA6-A20B-9986475CA053}">
      <dgm:prSet/>
      <dgm:spPr/>
      <dgm:t>
        <a:bodyPr/>
        <a:lstStyle/>
        <a:p>
          <a:endParaRPr lang="en-US"/>
        </a:p>
      </dgm:t>
    </dgm:pt>
    <dgm:pt modelId="{1D0C666C-1202-4147-A63D-30DA2F12DFC8}">
      <dgm:prSet phldrT="[Text]" custT="1"/>
      <dgm:spPr/>
      <dgm:t>
        <a:bodyPr/>
        <a:lstStyle/>
        <a:p>
          <a:pPr>
            <a:lnSpc>
              <a:spcPct val="150000"/>
            </a:lnSpc>
            <a:buFont typeface="Wingdings" panose="05000000000000000000" pitchFamily="2" charset="2"/>
            <a:buChar char="ü"/>
          </a:pPr>
          <a:r>
            <a:rPr lang="en-US" sz="1800" kern="1200" dirty="0"/>
            <a:t>Initial phase comprises of 2 months of daily isoniazid, rifampicin and pyrazinamide, with or without ethambutol.</a:t>
          </a:r>
          <a:endParaRPr lang="en-US" sz="1800" i="1" kern="1200" dirty="0">
            <a:solidFill>
              <a:srgbClr val="000000">
                <a:hueOff val="0"/>
                <a:satOff val="0"/>
                <a:lumOff val="0"/>
                <a:alphaOff val="0"/>
              </a:srgbClr>
            </a:solidFill>
            <a:latin typeface="Arial"/>
            <a:ea typeface="+mn-ea"/>
            <a:cs typeface="+mn-cs"/>
          </a:endParaRPr>
        </a:p>
      </dgm:t>
    </dgm:pt>
    <dgm:pt modelId="{57AB3B3D-414E-4CE2-93B0-D1D2CEF174A7}" type="parTrans" cxnId="{DC7B55EE-264E-4B1A-96EA-3E434E22A786}">
      <dgm:prSet/>
      <dgm:spPr/>
      <dgm:t>
        <a:bodyPr/>
        <a:lstStyle/>
        <a:p>
          <a:endParaRPr lang="en-US"/>
        </a:p>
      </dgm:t>
    </dgm:pt>
    <dgm:pt modelId="{7C05724D-260A-40F7-9BA6-8FF5F1BE77AF}" type="sibTrans" cxnId="{DC7B55EE-264E-4B1A-96EA-3E434E22A786}">
      <dgm:prSet/>
      <dgm:spPr/>
      <dgm:t>
        <a:bodyPr/>
        <a:lstStyle/>
        <a:p>
          <a:endParaRPr lang="en-US"/>
        </a:p>
      </dgm:t>
    </dgm:pt>
    <dgm:pt modelId="{1C33BA43-61B8-4EBF-8033-D4240370CA8A}">
      <dgm:prSet phldrT="[Text]" custT="1"/>
      <dgm:spPr/>
      <dgm:t>
        <a:bodyPr/>
        <a:lstStyle/>
        <a:p>
          <a:pPr>
            <a:lnSpc>
              <a:spcPct val="150000"/>
            </a:lnSpc>
            <a:buFont typeface="Wingdings" panose="05000000000000000000" pitchFamily="2" charset="2"/>
            <a:buChar char="Ø"/>
          </a:pPr>
          <a:r>
            <a:rPr lang="en-US" sz="1800" b="0" u="sng" kern="1200" dirty="0">
              <a:solidFill>
                <a:schemeClr val="tx1"/>
              </a:solidFill>
            </a:rPr>
            <a:t>Daily dosing</a:t>
          </a:r>
          <a:r>
            <a:rPr lang="en-US" sz="1800" b="0" u="none" kern="1200" dirty="0">
              <a:solidFill>
                <a:schemeClr val="tx1"/>
              </a:solidFill>
            </a:rPr>
            <a:t> (7 days per week) is suggested; treatment supporters or VST can improve adherence</a:t>
          </a:r>
          <a:r>
            <a:rPr lang="en-US" sz="1800" b="0" i="1" u="none" kern="1200" dirty="0">
              <a:solidFill>
                <a:schemeClr val="tx1"/>
              </a:solidFill>
              <a:latin typeface="Arial"/>
              <a:ea typeface="+mn-ea"/>
              <a:cs typeface="+mn-cs"/>
            </a:rPr>
            <a:t>.</a:t>
          </a:r>
          <a:endParaRPr lang="en-US" sz="1800" i="1" kern="1200" dirty="0">
            <a:solidFill>
              <a:srgbClr val="000000">
                <a:hueOff val="0"/>
                <a:satOff val="0"/>
                <a:lumOff val="0"/>
                <a:alphaOff val="0"/>
              </a:srgbClr>
            </a:solidFill>
            <a:latin typeface="Arial"/>
            <a:ea typeface="+mn-ea"/>
            <a:cs typeface="+mn-cs"/>
          </a:endParaRPr>
        </a:p>
      </dgm:t>
    </dgm:pt>
    <dgm:pt modelId="{3769169A-4B31-48FE-8355-7CACB26B3262}" type="parTrans" cxnId="{4A3387E9-E54A-4B58-AA5A-B642AD420D74}">
      <dgm:prSet/>
      <dgm:spPr/>
      <dgm:t>
        <a:bodyPr/>
        <a:lstStyle/>
        <a:p>
          <a:endParaRPr lang="en-US"/>
        </a:p>
      </dgm:t>
    </dgm:pt>
    <dgm:pt modelId="{5FA658B4-D468-4B2C-A99A-A2BBEF785581}" type="sibTrans" cxnId="{4A3387E9-E54A-4B58-AA5A-B642AD420D74}">
      <dgm:prSet/>
      <dgm:spPr/>
      <dgm:t>
        <a:bodyPr/>
        <a:lstStyle/>
        <a:p>
          <a:endParaRPr lang="en-US"/>
        </a:p>
      </dgm:t>
    </dgm:pt>
    <dgm:pt modelId="{751396DF-9012-4E2D-8339-AC147D92B251}">
      <dgm:prSet phldrT="[Text]" custT="1"/>
      <dgm:spPr/>
      <dgm:t>
        <a:bodyPr/>
        <a:lstStyle/>
        <a:p>
          <a:pPr>
            <a:lnSpc>
              <a:spcPct val="150000"/>
            </a:lnSpc>
          </a:pPr>
          <a:r>
            <a:rPr lang="en-US" sz="1800" u="sng" kern="1200" dirty="0">
              <a:solidFill>
                <a:schemeClr val="tx1"/>
              </a:solidFill>
            </a:rPr>
            <a:t>Treatment should be</a:t>
          </a:r>
          <a:r>
            <a:rPr lang="en-US" sz="1800" u="none" kern="1200" dirty="0">
              <a:solidFill>
                <a:schemeClr val="tx1"/>
              </a:solidFill>
            </a:rPr>
            <a:t> </a:t>
          </a:r>
          <a:r>
            <a:rPr lang="en-US" sz="1800" kern="1200" dirty="0"/>
            <a:t>continued for 6 months amongst those who have not responded clinically (i.e. haven’t demonstrated weight gain or resolution of TB symptoms). </a:t>
          </a:r>
          <a:endParaRPr lang="en-US" sz="1800" i="1" kern="1200" dirty="0"/>
        </a:p>
      </dgm:t>
    </dgm:pt>
    <dgm:pt modelId="{E73B9439-C170-445B-A732-2316B87ACC2E}" type="parTrans" cxnId="{203D6877-53A3-4AE9-963F-C0028A956B36}">
      <dgm:prSet/>
      <dgm:spPr/>
      <dgm:t>
        <a:bodyPr/>
        <a:lstStyle/>
        <a:p>
          <a:endParaRPr lang="en-US"/>
        </a:p>
      </dgm:t>
    </dgm:pt>
    <dgm:pt modelId="{EE04D85B-EE3D-4EB3-9529-E3EC9A89292F}" type="sibTrans" cxnId="{203D6877-53A3-4AE9-963F-C0028A956B36}">
      <dgm:prSet/>
      <dgm:spPr/>
      <dgm:t>
        <a:bodyPr/>
        <a:lstStyle/>
        <a:p>
          <a:endParaRPr lang="en-US"/>
        </a:p>
      </dgm:t>
    </dgm:pt>
    <dgm:pt modelId="{EF1E0903-5B0A-4FDD-93AA-830D78C7FCE1}">
      <dgm:prSet phldrT="[Text]" custT="1"/>
      <dgm:spPr/>
      <dgm:t>
        <a:bodyPr/>
        <a:lstStyle/>
        <a:p>
          <a:pPr>
            <a:lnSpc>
              <a:spcPct val="150000"/>
            </a:lnSpc>
            <a:buFont typeface="Arial" panose="020B0604020202020204" pitchFamily="34" charset="0"/>
            <a:buNone/>
          </a:pPr>
          <a:r>
            <a:rPr lang="en-US" sz="2000" b="1" kern="1200" dirty="0">
              <a:solidFill>
                <a:srgbClr val="265A9A"/>
              </a:solidFill>
            </a:rPr>
            <a:t>Continuation phase: </a:t>
          </a:r>
          <a:r>
            <a:rPr lang="en-US" sz="2000" kern="1200" dirty="0"/>
            <a:t>2 H-R</a:t>
          </a:r>
          <a:endParaRPr lang="en-US" sz="1800" i="1" kern="1200" dirty="0">
            <a:solidFill>
              <a:srgbClr val="000000">
                <a:hueOff val="0"/>
                <a:satOff val="0"/>
                <a:lumOff val="0"/>
                <a:alphaOff val="0"/>
              </a:srgbClr>
            </a:solidFill>
            <a:latin typeface="Arial"/>
            <a:ea typeface="+mn-ea"/>
            <a:cs typeface="+mn-cs"/>
          </a:endParaRPr>
        </a:p>
      </dgm:t>
    </dgm:pt>
    <dgm:pt modelId="{92BA7987-EA9A-44C8-984F-66A3B84B47E1}" type="parTrans" cxnId="{61D194B7-DC52-41B3-A436-D4F670A6FFD3}">
      <dgm:prSet/>
      <dgm:spPr/>
      <dgm:t>
        <a:bodyPr/>
        <a:lstStyle/>
        <a:p>
          <a:endParaRPr lang="en-US"/>
        </a:p>
      </dgm:t>
    </dgm:pt>
    <dgm:pt modelId="{BA70CA15-74F3-49BD-9E48-94B5CB8A7EC2}" type="sibTrans" cxnId="{61D194B7-DC52-41B3-A436-D4F670A6FFD3}">
      <dgm:prSet/>
      <dgm:spPr/>
      <dgm:t>
        <a:bodyPr/>
        <a:lstStyle/>
        <a:p>
          <a:endParaRPr lang="en-US"/>
        </a:p>
      </dgm:t>
    </dgm:pt>
    <dgm:pt modelId="{3CB0F73B-48B0-4A45-8FE5-558F50FCAA43}" type="pres">
      <dgm:prSet presAssocID="{D9E0C895-C921-4467-88B2-2AD90E984A57}" presName="linear" presStyleCnt="0">
        <dgm:presLayoutVars>
          <dgm:animLvl val="lvl"/>
          <dgm:resizeHandles val="exact"/>
        </dgm:presLayoutVars>
      </dgm:prSet>
      <dgm:spPr/>
    </dgm:pt>
    <dgm:pt modelId="{B52D18CF-CFB9-4C67-9AA5-6B8F886C91DC}" type="pres">
      <dgm:prSet presAssocID="{C219B343-A830-4261-8AC9-C9E38395542D}" presName="parentText" presStyleLbl="node1" presStyleIdx="0" presStyleCnt="1" custScaleY="223335" custLinFactNeighborX="-94" custLinFactNeighborY="-173">
        <dgm:presLayoutVars>
          <dgm:chMax val="0"/>
          <dgm:bulletEnabled val="1"/>
        </dgm:presLayoutVars>
      </dgm:prSet>
      <dgm:spPr/>
    </dgm:pt>
    <dgm:pt modelId="{8ACDC1C5-46DD-4901-9163-2A2D167EF0FB}" type="pres">
      <dgm:prSet presAssocID="{C219B343-A830-4261-8AC9-C9E38395542D}" presName="childText" presStyleLbl="revTx" presStyleIdx="0" presStyleCnt="1" custScaleY="134460">
        <dgm:presLayoutVars>
          <dgm:bulletEnabled val="1"/>
        </dgm:presLayoutVars>
      </dgm:prSet>
      <dgm:spPr/>
    </dgm:pt>
  </dgm:ptLst>
  <dgm:cxnLst>
    <dgm:cxn modelId="{D8CCAA0E-31FB-46AB-8DAB-EE6ABF83088A}" type="presOf" srcId="{1D0C666C-1202-4147-A63D-30DA2F12DFC8}" destId="{8ACDC1C5-46DD-4901-9163-2A2D167EF0FB}" srcOrd="0" destOrd="1" presId="urn:microsoft.com/office/officeart/2005/8/layout/vList2"/>
    <dgm:cxn modelId="{6479FA19-79DD-497F-8AB6-0C26BCB5D5E3}" type="presOf" srcId="{751396DF-9012-4E2D-8339-AC147D92B251}" destId="{8ACDC1C5-46DD-4901-9163-2A2D167EF0FB}" srcOrd="0" destOrd="5" presId="urn:microsoft.com/office/officeart/2005/8/layout/vList2"/>
    <dgm:cxn modelId="{F5964020-FD04-4905-A0C3-3EA09D3D110D}" type="presOf" srcId="{1C33BA43-61B8-4EBF-8033-D4240370CA8A}" destId="{8ACDC1C5-46DD-4901-9163-2A2D167EF0FB}" srcOrd="0" destOrd="2" presId="urn:microsoft.com/office/officeart/2005/8/layout/vList2"/>
    <dgm:cxn modelId="{3089982D-EE50-4815-A214-5C70ACA55073}" type="presOf" srcId="{F5B9BEB3-94CF-4CE8-91F0-2BE47FADE09F}" destId="{8ACDC1C5-46DD-4901-9163-2A2D167EF0FB}" srcOrd="0" destOrd="0" presId="urn:microsoft.com/office/officeart/2005/8/layout/vList2"/>
    <dgm:cxn modelId="{8ACC4C41-3CD2-4558-A2B8-36DEAAD11E27}" type="presOf" srcId="{C219B343-A830-4261-8AC9-C9E38395542D}" destId="{B52D18CF-CFB9-4C67-9AA5-6B8F886C91DC}" srcOrd="0" destOrd="0" presId="urn:microsoft.com/office/officeart/2005/8/layout/vList2"/>
    <dgm:cxn modelId="{46F09941-1450-479C-BDF5-E536AC3A1DE3}" type="presOf" srcId="{3C71EFFB-A487-4E2C-A3DB-02AF30261F69}" destId="{8ACDC1C5-46DD-4901-9163-2A2D167EF0FB}" srcOrd="0" destOrd="4" presId="urn:microsoft.com/office/officeart/2005/8/layout/vList2"/>
    <dgm:cxn modelId="{203D6877-53A3-4AE9-963F-C0028A956B36}" srcId="{C219B343-A830-4261-8AC9-C9E38395542D}" destId="{751396DF-9012-4E2D-8339-AC147D92B251}" srcOrd="5" destOrd="0" parTransId="{E73B9439-C170-445B-A732-2316B87ACC2E}" sibTransId="{EE04D85B-EE3D-4EB3-9529-E3EC9A89292F}"/>
    <dgm:cxn modelId="{2ED16885-3EB5-4BA6-A20B-9986475CA053}" srcId="{C219B343-A830-4261-8AC9-C9E38395542D}" destId="{3C71EFFB-A487-4E2C-A3DB-02AF30261F69}" srcOrd="4" destOrd="0" parTransId="{82DE043C-D847-432C-B5A9-B73724D30FE7}" sibTransId="{DD89F7A9-39D2-4396-8431-0D2B07B13269}"/>
    <dgm:cxn modelId="{61D194B7-DC52-41B3-A436-D4F670A6FFD3}" srcId="{C219B343-A830-4261-8AC9-C9E38395542D}" destId="{EF1E0903-5B0A-4FDD-93AA-830D78C7FCE1}" srcOrd="3" destOrd="0" parTransId="{92BA7987-EA9A-44C8-984F-66A3B84B47E1}" sibTransId="{BA70CA15-74F3-49BD-9E48-94B5CB8A7EC2}"/>
    <dgm:cxn modelId="{32B7DFBA-D210-4B53-A12A-98EC0F479B89}" srcId="{C219B343-A830-4261-8AC9-C9E38395542D}" destId="{F5B9BEB3-94CF-4CE8-91F0-2BE47FADE09F}" srcOrd="0" destOrd="0" parTransId="{38B8807B-9B58-421C-B57F-F9682AE84515}" sibTransId="{7CC7E90B-5314-405E-A241-C076A48A48C7}"/>
    <dgm:cxn modelId="{962E53C4-D306-4B37-804E-9C77753CF92D}" type="presOf" srcId="{D9E0C895-C921-4467-88B2-2AD90E984A57}" destId="{3CB0F73B-48B0-4A45-8FE5-558F50FCAA43}" srcOrd="0" destOrd="0" presId="urn:microsoft.com/office/officeart/2005/8/layout/vList2"/>
    <dgm:cxn modelId="{F708C6D4-722C-4D75-8B3C-18B3241D4269}" type="presOf" srcId="{EF1E0903-5B0A-4FDD-93AA-830D78C7FCE1}" destId="{8ACDC1C5-46DD-4901-9163-2A2D167EF0FB}" srcOrd="0" destOrd="3" presId="urn:microsoft.com/office/officeart/2005/8/layout/vList2"/>
    <dgm:cxn modelId="{4A3387E9-E54A-4B58-AA5A-B642AD420D74}" srcId="{C219B343-A830-4261-8AC9-C9E38395542D}" destId="{1C33BA43-61B8-4EBF-8033-D4240370CA8A}" srcOrd="2" destOrd="0" parTransId="{3769169A-4B31-48FE-8355-7CACB26B3262}" sibTransId="{5FA658B4-D468-4B2C-A99A-A2BBEF785581}"/>
    <dgm:cxn modelId="{DC7B55EE-264E-4B1A-96EA-3E434E22A786}" srcId="{C219B343-A830-4261-8AC9-C9E38395542D}" destId="{1D0C666C-1202-4147-A63D-30DA2F12DFC8}" srcOrd="1" destOrd="0" parTransId="{57AB3B3D-414E-4CE2-93B0-D1D2CEF174A7}" sibTransId="{7C05724D-260A-40F7-9BA6-8FF5F1BE77AF}"/>
    <dgm:cxn modelId="{0A7329F0-3A8F-40DA-8234-ACE255C4D90C}" srcId="{D9E0C895-C921-4467-88B2-2AD90E984A57}" destId="{C219B343-A830-4261-8AC9-C9E38395542D}" srcOrd="0" destOrd="0" parTransId="{39692C64-7DF0-40D6-8578-E8AB18F27B57}" sibTransId="{2DA7ABEA-319F-4F3F-8F09-E2AB15ED88FC}"/>
    <dgm:cxn modelId="{C500E4AD-455F-4604-B872-06636229A066}" type="presParOf" srcId="{3CB0F73B-48B0-4A45-8FE5-558F50FCAA43}" destId="{B52D18CF-CFB9-4C67-9AA5-6B8F886C91DC}" srcOrd="0" destOrd="0" presId="urn:microsoft.com/office/officeart/2005/8/layout/vList2"/>
    <dgm:cxn modelId="{70CA198C-C3BB-4434-BD00-962628D43137}" type="presParOf" srcId="{3CB0F73B-48B0-4A45-8FE5-558F50FCAA43}" destId="{8ACDC1C5-46DD-4901-9163-2A2D167EF0F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62A8AB-D84E-442A-B3FF-0CEE7906FC78}" type="doc">
      <dgm:prSet loTypeId="urn:microsoft.com/office/officeart/2005/8/layout/list1" loCatId="list" qsTypeId="urn:microsoft.com/office/officeart/2005/8/quickstyle/simple2" qsCatId="simple" csTypeId="urn:microsoft.com/office/officeart/2005/8/colors/accent2_1" csCatId="accent2" phldr="1"/>
      <dgm:spPr/>
      <dgm:t>
        <a:bodyPr/>
        <a:lstStyle/>
        <a:p>
          <a:endParaRPr lang="en-US"/>
        </a:p>
      </dgm:t>
    </dgm:pt>
    <dgm:pt modelId="{42AADCAF-784D-4993-B08C-23DC3E822949}">
      <dgm:prSet phldrT="[Text]"/>
      <dgm:spPr/>
      <dgm:t>
        <a:bodyPr/>
        <a:lstStyle/>
        <a:p>
          <a:pPr>
            <a:buFont typeface="Wingdings" panose="05000000000000000000" pitchFamily="2" charset="2"/>
            <a:buChar char="v"/>
          </a:pPr>
          <a:r>
            <a:rPr lang="en-US" b="1" dirty="0"/>
            <a:t>The optimal dosing frequency for DS TB patients is daily throughout the course of therapy</a:t>
          </a:r>
        </a:p>
      </dgm:t>
    </dgm:pt>
    <dgm:pt modelId="{6AE673CB-BA8C-4E57-9617-15BF5BB1E77F}" type="parTrans" cxnId="{DE290FB8-EFDE-4E69-BAC4-9C605EC15F10}">
      <dgm:prSet/>
      <dgm:spPr/>
      <dgm:t>
        <a:bodyPr/>
        <a:lstStyle/>
        <a:p>
          <a:endParaRPr lang="en-US"/>
        </a:p>
      </dgm:t>
    </dgm:pt>
    <dgm:pt modelId="{8BC1B93C-F11D-4602-8C1D-2D586F5F1DDA}" type="sibTrans" cxnId="{DE290FB8-EFDE-4E69-BAC4-9C605EC15F10}">
      <dgm:prSet/>
      <dgm:spPr/>
      <dgm:t>
        <a:bodyPr/>
        <a:lstStyle/>
        <a:p>
          <a:endParaRPr lang="en-US"/>
        </a:p>
      </dgm:t>
    </dgm:pt>
    <dgm:pt modelId="{32280263-6B0C-41DD-8FA5-5A2EF8A11BE7}">
      <dgm:prSet phldrT="[Text]"/>
      <dgm:spPr/>
      <dgm:t>
        <a:bodyPr/>
        <a:lstStyle/>
        <a:p>
          <a:pPr>
            <a:buFont typeface="Wingdings" panose="05000000000000000000" pitchFamily="2" charset="2"/>
            <a:buChar char="v"/>
          </a:pPr>
          <a:r>
            <a:rPr lang="en-US" b="1" dirty="0"/>
            <a:t>Daily dosing </a:t>
          </a:r>
          <a:r>
            <a:rPr lang="en-US" b="0" dirty="0"/>
            <a:t>remains the recommended dosing frequency for both HIV-negative people and people living with HIV </a:t>
          </a:r>
          <a:endParaRPr lang="en-US" dirty="0"/>
        </a:p>
      </dgm:t>
    </dgm:pt>
    <dgm:pt modelId="{A97E607B-0BC2-4624-8163-41714B0862B1}" type="parTrans" cxnId="{64C9A2B7-59DE-4251-B6C7-FD0E861A0E73}">
      <dgm:prSet/>
      <dgm:spPr/>
      <dgm:t>
        <a:bodyPr/>
        <a:lstStyle/>
        <a:p>
          <a:endParaRPr lang="en-US"/>
        </a:p>
      </dgm:t>
    </dgm:pt>
    <dgm:pt modelId="{68ADEA20-6950-41FA-997C-E0659EA543C3}" type="sibTrans" cxnId="{64C9A2B7-59DE-4251-B6C7-FD0E861A0E73}">
      <dgm:prSet/>
      <dgm:spPr/>
      <dgm:t>
        <a:bodyPr/>
        <a:lstStyle/>
        <a:p>
          <a:endParaRPr lang="en-US"/>
        </a:p>
      </dgm:t>
    </dgm:pt>
    <dgm:pt modelId="{124E9F11-516F-46D7-8F27-C40564214306}">
      <dgm:prSet phldrT="[Text]"/>
      <dgm:spPr/>
      <dgm:t>
        <a:bodyPr/>
        <a:lstStyle/>
        <a:p>
          <a:r>
            <a:rPr lang="en-US" b="0" dirty="0"/>
            <a:t>The term </a:t>
          </a:r>
          <a:r>
            <a:rPr lang="en-US" b="1" dirty="0"/>
            <a:t>‘daily’ </a:t>
          </a:r>
          <a:r>
            <a:rPr lang="en-US" b="0" dirty="0"/>
            <a:t>indicates an intake of TB drugs for 7 days per week </a:t>
          </a:r>
          <a:endParaRPr lang="en-US" dirty="0"/>
        </a:p>
      </dgm:t>
    </dgm:pt>
    <dgm:pt modelId="{B6AC83B4-1729-4039-9023-A8DB093BCA62}" type="parTrans" cxnId="{449C08F6-1B3B-48BB-BD2C-D1107C1168E1}">
      <dgm:prSet/>
      <dgm:spPr/>
      <dgm:t>
        <a:bodyPr/>
        <a:lstStyle/>
        <a:p>
          <a:endParaRPr lang="en-US"/>
        </a:p>
      </dgm:t>
    </dgm:pt>
    <dgm:pt modelId="{262E8BB3-F72E-48D9-8FCF-D31E4BE773CF}" type="sibTrans" cxnId="{449C08F6-1B3B-48BB-BD2C-D1107C1168E1}">
      <dgm:prSet/>
      <dgm:spPr/>
      <dgm:t>
        <a:bodyPr/>
        <a:lstStyle/>
        <a:p>
          <a:endParaRPr lang="en-US"/>
        </a:p>
      </dgm:t>
    </dgm:pt>
    <dgm:pt modelId="{5DE666AD-50FF-433B-B390-75D2E110D6B0}">
      <dgm:prSet phldrT="[Text]"/>
      <dgm:spPr/>
      <dgm:t>
        <a:bodyPr/>
        <a:lstStyle/>
        <a:p>
          <a:pPr>
            <a:buFont typeface="Wingdings" panose="05000000000000000000" pitchFamily="2" charset="2"/>
            <a:buChar char="v"/>
          </a:pPr>
          <a:r>
            <a:rPr lang="en-US" b="1" dirty="0"/>
            <a:t>Daily administration </a:t>
          </a:r>
          <a:r>
            <a:rPr lang="en-US" b="0" dirty="0"/>
            <a:t>reduces the rate of acquired drug-resistance by up to 3 times when compared with intermittent dosage  </a:t>
          </a:r>
        </a:p>
      </dgm:t>
    </dgm:pt>
    <dgm:pt modelId="{8DFE14B7-C1FD-46DE-B244-519D5FA07652}" type="parTrans" cxnId="{5AC9E38F-0C96-4123-96A1-FCAED545B2EF}">
      <dgm:prSet/>
      <dgm:spPr/>
      <dgm:t>
        <a:bodyPr/>
        <a:lstStyle/>
        <a:p>
          <a:endParaRPr lang="en-US"/>
        </a:p>
      </dgm:t>
    </dgm:pt>
    <dgm:pt modelId="{94E47074-3364-4D54-BFD9-033144F9B79E}" type="sibTrans" cxnId="{5AC9E38F-0C96-4123-96A1-FCAED545B2EF}">
      <dgm:prSet/>
      <dgm:spPr/>
      <dgm:t>
        <a:bodyPr/>
        <a:lstStyle/>
        <a:p>
          <a:endParaRPr lang="en-US"/>
        </a:p>
      </dgm:t>
    </dgm:pt>
    <dgm:pt modelId="{EBED5576-1477-46FC-9A8A-3DFC4D91BA0E}" type="pres">
      <dgm:prSet presAssocID="{F362A8AB-D84E-442A-B3FF-0CEE7906FC78}" presName="linear" presStyleCnt="0">
        <dgm:presLayoutVars>
          <dgm:dir/>
          <dgm:animLvl val="lvl"/>
          <dgm:resizeHandles val="exact"/>
        </dgm:presLayoutVars>
      </dgm:prSet>
      <dgm:spPr/>
    </dgm:pt>
    <dgm:pt modelId="{53C345FC-DF8D-4B7A-B040-31AFB9898366}" type="pres">
      <dgm:prSet presAssocID="{42AADCAF-784D-4993-B08C-23DC3E822949}" presName="parentLin" presStyleCnt="0"/>
      <dgm:spPr/>
    </dgm:pt>
    <dgm:pt modelId="{C442622C-6B22-4D31-84C0-7686E0DFEC7A}" type="pres">
      <dgm:prSet presAssocID="{42AADCAF-784D-4993-B08C-23DC3E822949}" presName="parentLeftMargin" presStyleLbl="node1" presStyleIdx="0" presStyleCnt="4"/>
      <dgm:spPr/>
    </dgm:pt>
    <dgm:pt modelId="{EDCE501D-4370-42C1-BBFB-F59B2BFBE034}" type="pres">
      <dgm:prSet presAssocID="{42AADCAF-784D-4993-B08C-23DC3E822949}" presName="parentText" presStyleLbl="node1" presStyleIdx="0" presStyleCnt="4">
        <dgm:presLayoutVars>
          <dgm:chMax val="0"/>
          <dgm:bulletEnabled val="1"/>
        </dgm:presLayoutVars>
      </dgm:prSet>
      <dgm:spPr/>
    </dgm:pt>
    <dgm:pt modelId="{B95BF0C3-DDDA-468F-93B4-E4D8074A4A95}" type="pres">
      <dgm:prSet presAssocID="{42AADCAF-784D-4993-B08C-23DC3E822949}" presName="negativeSpace" presStyleCnt="0"/>
      <dgm:spPr/>
    </dgm:pt>
    <dgm:pt modelId="{AD93D57D-AB2A-407E-8398-926D93A2ACCA}" type="pres">
      <dgm:prSet presAssocID="{42AADCAF-784D-4993-B08C-23DC3E822949}" presName="childText" presStyleLbl="conFgAcc1" presStyleIdx="0" presStyleCnt="4">
        <dgm:presLayoutVars>
          <dgm:bulletEnabled val="1"/>
        </dgm:presLayoutVars>
      </dgm:prSet>
      <dgm:spPr/>
    </dgm:pt>
    <dgm:pt modelId="{E2CFA8BA-23B9-4EFC-BA2F-6D041EBFDD34}" type="pres">
      <dgm:prSet presAssocID="{8BC1B93C-F11D-4602-8C1D-2D586F5F1DDA}" presName="spaceBetweenRectangles" presStyleCnt="0"/>
      <dgm:spPr/>
    </dgm:pt>
    <dgm:pt modelId="{87BEEF16-98A8-4107-8E6F-135CCA74DC7D}" type="pres">
      <dgm:prSet presAssocID="{5DE666AD-50FF-433B-B390-75D2E110D6B0}" presName="parentLin" presStyleCnt="0"/>
      <dgm:spPr/>
    </dgm:pt>
    <dgm:pt modelId="{B309EA46-B85E-47C5-9325-783CF25012B8}" type="pres">
      <dgm:prSet presAssocID="{5DE666AD-50FF-433B-B390-75D2E110D6B0}" presName="parentLeftMargin" presStyleLbl="node1" presStyleIdx="0" presStyleCnt="4"/>
      <dgm:spPr/>
    </dgm:pt>
    <dgm:pt modelId="{65C0CEE4-FE58-47F4-8F8C-DD5EE35519E7}" type="pres">
      <dgm:prSet presAssocID="{5DE666AD-50FF-433B-B390-75D2E110D6B0}" presName="parentText" presStyleLbl="node1" presStyleIdx="1" presStyleCnt="4">
        <dgm:presLayoutVars>
          <dgm:chMax val="0"/>
          <dgm:bulletEnabled val="1"/>
        </dgm:presLayoutVars>
      </dgm:prSet>
      <dgm:spPr/>
    </dgm:pt>
    <dgm:pt modelId="{834E25E1-F2A7-4B54-8933-88ECE96FD4B1}" type="pres">
      <dgm:prSet presAssocID="{5DE666AD-50FF-433B-B390-75D2E110D6B0}" presName="negativeSpace" presStyleCnt="0"/>
      <dgm:spPr/>
    </dgm:pt>
    <dgm:pt modelId="{B5FF99A6-4D46-4BA6-A714-649695F7B526}" type="pres">
      <dgm:prSet presAssocID="{5DE666AD-50FF-433B-B390-75D2E110D6B0}" presName="childText" presStyleLbl="conFgAcc1" presStyleIdx="1" presStyleCnt="4">
        <dgm:presLayoutVars>
          <dgm:bulletEnabled val="1"/>
        </dgm:presLayoutVars>
      </dgm:prSet>
      <dgm:spPr/>
    </dgm:pt>
    <dgm:pt modelId="{BF1E7520-3832-47C4-B73D-1758189FEFE2}" type="pres">
      <dgm:prSet presAssocID="{94E47074-3364-4D54-BFD9-033144F9B79E}" presName="spaceBetweenRectangles" presStyleCnt="0"/>
      <dgm:spPr/>
    </dgm:pt>
    <dgm:pt modelId="{86A885C7-6E16-418B-AEEC-7F500CD2A078}" type="pres">
      <dgm:prSet presAssocID="{32280263-6B0C-41DD-8FA5-5A2EF8A11BE7}" presName="parentLin" presStyleCnt="0"/>
      <dgm:spPr/>
    </dgm:pt>
    <dgm:pt modelId="{B3778DD9-C4DC-4118-B899-80E288F732BF}" type="pres">
      <dgm:prSet presAssocID="{32280263-6B0C-41DD-8FA5-5A2EF8A11BE7}" presName="parentLeftMargin" presStyleLbl="node1" presStyleIdx="1" presStyleCnt="4"/>
      <dgm:spPr/>
    </dgm:pt>
    <dgm:pt modelId="{D3392F9F-46D0-452D-BD35-14DB3694E2D2}" type="pres">
      <dgm:prSet presAssocID="{32280263-6B0C-41DD-8FA5-5A2EF8A11BE7}" presName="parentText" presStyleLbl="node1" presStyleIdx="2" presStyleCnt="4" custLinFactNeighborX="-5815" custLinFactNeighborY="4255">
        <dgm:presLayoutVars>
          <dgm:chMax val="0"/>
          <dgm:bulletEnabled val="1"/>
        </dgm:presLayoutVars>
      </dgm:prSet>
      <dgm:spPr/>
    </dgm:pt>
    <dgm:pt modelId="{A14AE429-5535-4DA7-A521-581B0632046F}" type="pres">
      <dgm:prSet presAssocID="{32280263-6B0C-41DD-8FA5-5A2EF8A11BE7}" presName="negativeSpace" presStyleCnt="0"/>
      <dgm:spPr/>
    </dgm:pt>
    <dgm:pt modelId="{35A3B44F-631F-4394-9BF3-63CF70837483}" type="pres">
      <dgm:prSet presAssocID="{32280263-6B0C-41DD-8FA5-5A2EF8A11BE7}" presName="childText" presStyleLbl="conFgAcc1" presStyleIdx="2" presStyleCnt="4">
        <dgm:presLayoutVars>
          <dgm:bulletEnabled val="1"/>
        </dgm:presLayoutVars>
      </dgm:prSet>
      <dgm:spPr/>
    </dgm:pt>
    <dgm:pt modelId="{8B4CF817-3A05-42D9-BB26-1B2E3134DBE0}" type="pres">
      <dgm:prSet presAssocID="{68ADEA20-6950-41FA-997C-E0659EA543C3}" presName="spaceBetweenRectangles" presStyleCnt="0"/>
      <dgm:spPr/>
    </dgm:pt>
    <dgm:pt modelId="{CD8C9C60-6395-4B91-A148-122FE4780E65}" type="pres">
      <dgm:prSet presAssocID="{124E9F11-516F-46D7-8F27-C40564214306}" presName="parentLin" presStyleCnt="0"/>
      <dgm:spPr/>
    </dgm:pt>
    <dgm:pt modelId="{1B471265-F1FE-493B-B790-2BD84EC3A51C}" type="pres">
      <dgm:prSet presAssocID="{124E9F11-516F-46D7-8F27-C40564214306}" presName="parentLeftMargin" presStyleLbl="node1" presStyleIdx="2" presStyleCnt="4"/>
      <dgm:spPr/>
    </dgm:pt>
    <dgm:pt modelId="{3AA40FB3-0323-4C98-851C-7802038EC7DA}" type="pres">
      <dgm:prSet presAssocID="{124E9F11-516F-46D7-8F27-C40564214306}" presName="parentText" presStyleLbl="node1" presStyleIdx="3" presStyleCnt="4">
        <dgm:presLayoutVars>
          <dgm:chMax val="0"/>
          <dgm:bulletEnabled val="1"/>
        </dgm:presLayoutVars>
      </dgm:prSet>
      <dgm:spPr/>
    </dgm:pt>
    <dgm:pt modelId="{C006B2E6-7A32-4337-96A2-0DC227A00910}" type="pres">
      <dgm:prSet presAssocID="{124E9F11-516F-46D7-8F27-C40564214306}" presName="negativeSpace" presStyleCnt="0"/>
      <dgm:spPr/>
    </dgm:pt>
    <dgm:pt modelId="{B8432E99-7B2F-443C-8143-FD5746C68D68}" type="pres">
      <dgm:prSet presAssocID="{124E9F11-516F-46D7-8F27-C40564214306}" presName="childText" presStyleLbl="conFgAcc1" presStyleIdx="3" presStyleCnt="4">
        <dgm:presLayoutVars>
          <dgm:bulletEnabled val="1"/>
        </dgm:presLayoutVars>
      </dgm:prSet>
      <dgm:spPr/>
    </dgm:pt>
  </dgm:ptLst>
  <dgm:cxnLst>
    <dgm:cxn modelId="{C0E0CF05-40B2-4EAD-9C3A-45A96B6AC222}" type="presOf" srcId="{32280263-6B0C-41DD-8FA5-5A2EF8A11BE7}" destId="{B3778DD9-C4DC-4118-B899-80E288F732BF}" srcOrd="0" destOrd="0" presId="urn:microsoft.com/office/officeart/2005/8/layout/list1"/>
    <dgm:cxn modelId="{0D6B2946-853D-4E45-8D9D-45371D84065F}" type="presOf" srcId="{124E9F11-516F-46D7-8F27-C40564214306}" destId="{3AA40FB3-0323-4C98-851C-7802038EC7DA}" srcOrd="1" destOrd="0" presId="urn:microsoft.com/office/officeart/2005/8/layout/list1"/>
    <dgm:cxn modelId="{F546876C-36B2-43EF-AFE3-1A45D0F39865}" type="presOf" srcId="{F362A8AB-D84E-442A-B3FF-0CEE7906FC78}" destId="{EBED5576-1477-46FC-9A8A-3DFC4D91BA0E}" srcOrd="0" destOrd="0" presId="urn:microsoft.com/office/officeart/2005/8/layout/list1"/>
    <dgm:cxn modelId="{56F4B44F-2272-450B-96AC-B7FF8301B6B3}" type="presOf" srcId="{124E9F11-516F-46D7-8F27-C40564214306}" destId="{1B471265-F1FE-493B-B790-2BD84EC3A51C}" srcOrd="0" destOrd="0" presId="urn:microsoft.com/office/officeart/2005/8/layout/list1"/>
    <dgm:cxn modelId="{1F8EF459-4203-4D63-B1CD-A0F8C9472DC4}" type="presOf" srcId="{32280263-6B0C-41DD-8FA5-5A2EF8A11BE7}" destId="{D3392F9F-46D0-452D-BD35-14DB3694E2D2}" srcOrd="1" destOrd="0" presId="urn:microsoft.com/office/officeart/2005/8/layout/list1"/>
    <dgm:cxn modelId="{5AC9E38F-0C96-4123-96A1-FCAED545B2EF}" srcId="{F362A8AB-D84E-442A-B3FF-0CEE7906FC78}" destId="{5DE666AD-50FF-433B-B390-75D2E110D6B0}" srcOrd="1" destOrd="0" parTransId="{8DFE14B7-C1FD-46DE-B244-519D5FA07652}" sibTransId="{94E47074-3364-4D54-BFD9-033144F9B79E}"/>
    <dgm:cxn modelId="{9952FB93-0931-466B-BA3A-C1E8BCDD8BC6}" type="presOf" srcId="{5DE666AD-50FF-433B-B390-75D2E110D6B0}" destId="{65C0CEE4-FE58-47F4-8F8C-DD5EE35519E7}" srcOrd="1" destOrd="0" presId="urn:microsoft.com/office/officeart/2005/8/layout/list1"/>
    <dgm:cxn modelId="{B1E9D795-88B7-4D61-8A62-D2AD9BD1A362}" type="presOf" srcId="{42AADCAF-784D-4993-B08C-23DC3E822949}" destId="{C442622C-6B22-4D31-84C0-7686E0DFEC7A}" srcOrd="0" destOrd="0" presId="urn:microsoft.com/office/officeart/2005/8/layout/list1"/>
    <dgm:cxn modelId="{B7690F98-F571-4741-A102-C33AD7C188CA}" type="presOf" srcId="{5DE666AD-50FF-433B-B390-75D2E110D6B0}" destId="{B309EA46-B85E-47C5-9325-783CF25012B8}" srcOrd="0" destOrd="0" presId="urn:microsoft.com/office/officeart/2005/8/layout/list1"/>
    <dgm:cxn modelId="{64C9A2B7-59DE-4251-B6C7-FD0E861A0E73}" srcId="{F362A8AB-D84E-442A-B3FF-0CEE7906FC78}" destId="{32280263-6B0C-41DD-8FA5-5A2EF8A11BE7}" srcOrd="2" destOrd="0" parTransId="{A97E607B-0BC2-4624-8163-41714B0862B1}" sibTransId="{68ADEA20-6950-41FA-997C-E0659EA543C3}"/>
    <dgm:cxn modelId="{DE290FB8-EFDE-4E69-BAC4-9C605EC15F10}" srcId="{F362A8AB-D84E-442A-B3FF-0CEE7906FC78}" destId="{42AADCAF-784D-4993-B08C-23DC3E822949}" srcOrd="0" destOrd="0" parTransId="{6AE673CB-BA8C-4E57-9617-15BF5BB1E77F}" sibTransId="{8BC1B93C-F11D-4602-8C1D-2D586F5F1DDA}"/>
    <dgm:cxn modelId="{305BCAEB-877A-478A-AE00-8E27AF147AA6}" type="presOf" srcId="{42AADCAF-784D-4993-B08C-23DC3E822949}" destId="{EDCE501D-4370-42C1-BBFB-F59B2BFBE034}" srcOrd="1" destOrd="0" presId="urn:microsoft.com/office/officeart/2005/8/layout/list1"/>
    <dgm:cxn modelId="{449C08F6-1B3B-48BB-BD2C-D1107C1168E1}" srcId="{F362A8AB-D84E-442A-B3FF-0CEE7906FC78}" destId="{124E9F11-516F-46D7-8F27-C40564214306}" srcOrd="3" destOrd="0" parTransId="{B6AC83B4-1729-4039-9023-A8DB093BCA62}" sibTransId="{262E8BB3-F72E-48D9-8FCF-D31E4BE773CF}"/>
    <dgm:cxn modelId="{53F92E6D-5735-4782-8E58-C806AD283CE3}" type="presParOf" srcId="{EBED5576-1477-46FC-9A8A-3DFC4D91BA0E}" destId="{53C345FC-DF8D-4B7A-B040-31AFB9898366}" srcOrd="0" destOrd="0" presId="urn:microsoft.com/office/officeart/2005/8/layout/list1"/>
    <dgm:cxn modelId="{0EF648E4-DD4B-431D-837D-88BD81DE8558}" type="presParOf" srcId="{53C345FC-DF8D-4B7A-B040-31AFB9898366}" destId="{C442622C-6B22-4D31-84C0-7686E0DFEC7A}" srcOrd="0" destOrd="0" presId="urn:microsoft.com/office/officeart/2005/8/layout/list1"/>
    <dgm:cxn modelId="{5A5105A3-943F-4E0B-A3B1-70B704BDB5F2}" type="presParOf" srcId="{53C345FC-DF8D-4B7A-B040-31AFB9898366}" destId="{EDCE501D-4370-42C1-BBFB-F59B2BFBE034}" srcOrd="1" destOrd="0" presId="urn:microsoft.com/office/officeart/2005/8/layout/list1"/>
    <dgm:cxn modelId="{430E89D3-BB76-4FB5-B984-B8B7BB100D06}" type="presParOf" srcId="{EBED5576-1477-46FC-9A8A-3DFC4D91BA0E}" destId="{B95BF0C3-DDDA-468F-93B4-E4D8074A4A95}" srcOrd="1" destOrd="0" presId="urn:microsoft.com/office/officeart/2005/8/layout/list1"/>
    <dgm:cxn modelId="{94EB24E7-A02F-4166-A482-381BB54709C7}" type="presParOf" srcId="{EBED5576-1477-46FC-9A8A-3DFC4D91BA0E}" destId="{AD93D57D-AB2A-407E-8398-926D93A2ACCA}" srcOrd="2" destOrd="0" presId="urn:microsoft.com/office/officeart/2005/8/layout/list1"/>
    <dgm:cxn modelId="{F607A3DA-FF6F-477D-B752-667FD95F9A33}" type="presParOf" srcId="{EBED5576-1477-46FC-9A8A-3DFC4D91BA0E}" destId="{E2CFA8BA-23B9-4EFC-BA2F-6D041EBFDD34}" srcOrd="3" destOrd="0" presId="urn:microsoft.com/office/officeart/2005/8/layout/list1"/>
    <dgm:cxn modelId="{A7E1739A-E746-4100-B9DE-9C39613B6573}" type="presParOf" srcId="{EBED5576-1477-46FC-9A8A-3DFC4D91BA0E}" destId="{87BEEF16-98A8-4107-8E6F-135CCA74DC7D}" srcOrd="4" destOrd="0" presId="urn:microsoft.com/office/officeart/2005/8/layout/list1"/>
    <dgm:cxn modelId="{5C8C2E25-9C3E-4B63-80D1-D3A8557A88C6}" type="presParOf" srcId="{87BEEF16-98A8-4107-8E6F-135CCA74DC7D}" destId="{B309EA46-B85E-47C5-9325-783CF25012B8}" srcOrd="0" destOrd="0" presId="urn:microsoft.com/office/officeart/2005/8/layout/list1"/>
    <dgm:cxn modelId="{5C4856C6-562E-4491-92BC-7A331ED6CF29}" type="presParOf" srcId="{87BEEF16-98A8-4107-8E6F-135CCA74DC7D}" destId="{65C0CEE4-FE58-47F4-8F8C-DD5EE35519E7}" srcOrd="1" destOrd="0" presId="urn:microsoft.com/office/officeart/2005/8/layout/list1"/>
    <dgm:cxn modelId="{03775A7C-D628-488F-AC0A-2A3E03A5E6F3}" type="presParOf" srcId="{EBED5576-1477-46FC-9A8A-3DFC4D91BA0E}" destId="{834E25E1-F2A7-4B54-8933-88ECE96FD4B1}" srcOrd="5" destOrd="0" presId="urn:microsoft.com/office/officeart/2005/8/layout/list1"/>
    <dgm:cxn modelId="{767B50C0-5223-4D25-AF4F-B63ED161C9E2}" type="presParOf" srcId="{EBED5576-1477-46FC-9A8A-3DFC4D91BA0E}" destId="{B5FF99A6-4D46-4BA6-A714-649695F7B526}" srcOrd="6" destOrd="0" presId="urn:microsoft.com/office/officeart/2005/8/layout/list1"/>
    <dgm:cxn modelId="{70806526-C961-412B-B4E6-0B62DB9AED06}" type="presParOf" srcId="{EBED5576-1477-46FC-9A8A-3DFC4D91BA0E}" destId="{BF1E7520-3832-47C4-B73D-1758189FEFE2}" srcOrd="7" destOrd="0" presId="urn:microsoft.com/office/officeart/2005/8/layout/list1"/>
    <dgm:cxn modelId="{9AC62B13-5C22-4A02-BE6D-01910B6FEB75}" type="presParOf" srcId="{EBED5576-1477-46FC-9A8A-3DFC4D91BA0E}" destId="{86A885C7-6E16-418B-AEEC-7F500CD2A078}" srcOrd="8" destOrd="0" presId="urn:microsoft.com/office/officeart/2005/8/layout/list1"/>
    <dgm:cxn modelId="{0A985623-5D8A-4335-8667-092A8A41487C}" type="presParOf" srcId="{86A885C7-6E16-418B-AEEC-7F500CD2A078}" destId="{B3778DD9-C4DC-4118-B899-80E288F732BF}" srcOrd="0" destOrd="0" presId="urn:microsoft.com/office/officeart/2005/8/layout/list1"/>
    <dgm:cxn modelId="{DD8746BA-432C-499B-9997-F446220CC369}" type="presParOf" srcId="{86A885C7-6E16-418B-AEEC-7F500CD2A078}" destId="{D3392F9F-46D0-452D-BD35-14DB3694E2D2}" srcOrd="1" destOrd="0" presId="urn:microsoft.com/office/officeart/2005/8/layout/list1"/>
    <dgm:cxn modelId="{FD840C73-7F64-4C77-A9F3-8311F37FE346}" type="presParOf" srcId="{EBED5576-1477-46FC-9A8A-3DFC4D91BA0E}" destId="{A14AE429-5535-4DA7-A521-581B0632046F}" srcOrd="9" destOrd="0" presId="urn:microsoft.com/office/officeart/2005/8/layout/list1"/>
    <dgm:cxn modelId="{A1F03A1E-034A-42F0-A54A-786ABDD14B6A}" type="presParOf" srcId="{EBED5576-1477-46FC-9A8A-3DFC4D91BA0E}" destId="{35A3B44F-631F-4394-9BF3-63CF70837483}" srcOrd="10" destOrd="0" presId="urn:microsoft.com/office/officeart/2005/8/layout/list1"/>
    <dgm:cxn modelId="{B1DFF97F-3D3C-4E97-AE00-209CB75D3DF9}" type="presParOf" srcId="{EBED5576-1477-46FC-9A8A-3DFC4D91BA0E}" destId="{8B4CF817-3A05-42D9-BB26-1B2E3134DBE0}" srcOrd="11" destOrd="0" presId="urn:microsoft.com/office/officeart/2005/8/layout/list1"/>
    <dgm:cxn modelId="{0AA7622A-0C97-4DEF-A686-8A0C764DB0B6}" type="presParOf" srcId="{EBED5576-1477-46FC-9A8A-3DFC4D91BA0E}" destId="{CD8C9C60-6395-4B91-A148-122FE4780E65}" srcOrd="12" destOrd="0" presId="urn:microsoft.com/office/officeart/2005/8/layout/list1"/>
    <dgm:cxn modelId="{9D10A435-206F-473C-9215-E50A20315299}" type="presParOf" srcId="{CD8C9C60-6395-4B91-A148-122FE4780E65}" destId="{1B471265-F1FE-493B-B790-2BD84EC3A51C}" srcOrd="0" destOrd="0" presId="urn:microsoft.com/office/officeart/2005/8/layout/list1"/>
    <dgm:cxn modelId="{C26C2836-A370-4443-A954-D6B35D866480}" type="presParOf" srcId="{CD8C9C60-6395-4B91-A148-122FE4780E65}" destId="{3AA40FB3-0323-4C98-851C-7802038EC7DA}" srcOrd="1" destOrd="0" presId="urn:microsoft.com/office/officeart/2005/8/layout/list1"/>
    <dgm:cxn modelId="{359222EA-10D1-4471-BFB4-BDAFB280631E}" type="presParOf" srcId="{EBED5576-1477-46FC-9A8A-3DFC4D91BA0E}" destId="{C006B2E6-7A32-4337-96A2-0DC227A00910}" srcOrd="13" destOrd="0" presId="urn:microsoft.com/office/officeart/2005/8/layout/list1"/>
    <dgm:cxn modelId="{A6824B4F-ACA8-4BCC-984F-C5A068AD54B6}" type="presParOf" srcId="{EBED5576-1477-46FC-9A8A-3DFC4D91BA0E}" destId="{B8432E99-7B2F-443C-8143-FD5746C68D6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9F0E-2DE6-41DC-930D-7DAE509543C2}">
      <dsp:nvSpPr>
        <dsp:cNvPr id="0" name=""/>
        <dsp:cNvSpPr/>
      </dsp:nvSpPr>
      <dsp:spPr>
        <a:xfrm>
          <a:off x="328658" y="2874"/>
          <a:ext cx="4402328" cy="221283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latin typeface="+mj-lt"/>
            </a:rPr>
            <a:t>Recommendation 2: </a:t>
          </a:r>
        </a:p>
        <a:p>
          <a:pPr marL="0" lvl="0" indent="0" algn="l" defTabSz="800100">
            <a:lnSpc>
              <a:spcPct val="90000"/>
            </a:lnSpc>
            <a:spcBef>
              <a:spcPct val="0"/>
            </a:spcBef>
            <a:spcAft>
              <a:spcPct val="35000"/>
            </a:spcAft>
            <a:buNone/>
          </a:pPr>
          <a:r>
            <a:rPr lang="en-US" sz="1800" b="0" kern="1200" dirty="0">
              <a:latin typeface="+mj-lt"/>
            </a:rPr>
            <a:t>Wherever feasible, the optimal dosing frequency for new patients with pulmonary TB is daily throughout the course of therapy. </a:t>
          </a:r>
        </a:p>
        <a:p>
          <a:pPr marL="0" lvl="0" indent="0" algn="l" defTabSz="800100">
            <a:lnSpc>
              <a:spcPct val="90000"/>
            </a:lnSpc>
            <a:spcBef>
              <a:spcPct val="0"/>
            </a:spcBef>
            <a:spcAft>
              <a:spcPct val="35000"/>
            </a:spcAft>
            <a:buNone/>
          </a:pPr>
          <a:r>
            <a:rPr lang="en-US" sz="1800" b="0" kern="1200" dirty="0">
              <a:latin typeface="+mj-lt"/>
            </a:rPr>
            <a:t>(strong recommendation, high certainty of evidence)</a:t>
          </a:r>
        </a:p>
        <a:p>
          <a:pPr marL="0" lvl="0" indent="0" algn="l" defTabSz="800100">
            <a:lnSpc>
              <a:spcPct val="90000"/>
            </a:lnSpc>
            <a:spcBef>
              <a:spcPct val="0"/>
            </a:spcBef>
            <a:spcAft>
              <a:spcPct val="35000"/>
            </a:spcAft>
            <a:buNone/>
          </a:pPr>
          <a:endParaRPr lang="en-US" sz="1800" b="0" kern="1200" dirty="0">
            <a:latin typeface="+mj-lt"/>
          </a:endParaRPr>
        </a:p>
      </dsp:txBody>
      <dsp:txXfrm>
        <a:off x="328658" y="2874"/>
        <a:ext cx="4402328" cy="2212837"/>
      </dsp:txXfrm>
    </dsp:sp>
    <dsp:sp modelId="{50184FE2-9EA6-4E8B-9BC8-DCEEB5C87BB8}">
      <dsp:nvSpPr>
        <dsp:cNvPr id="0" name=""/>
        <dsp:cNvSpPr/>
      </dsp:nvSpPr>
      <dsp:spPr>
        <a:xfrm>
          <a:off x="5099793" y="2874"/>
          <a:ext cx="4457871" cy="221283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US" sz="1800" b="0" kern="1200" dirty="0">
              <a:latin typeface="+mj-lt"/>
            </a:rPr>
            <a:t>Recommendation 3: </a:t>
          </a:r>
        </a:p>
        <a:p>
          <a:pPr marL="0" lvl="0" indent="0" algn="l" defTabSz="800100">
            <a:lnSpc>
              <a:spcPct val="90000"/>
            </a:lnSpc>
            <a:spcBef>
              <a:spcPct val="0"/>
            </a:spcBef>
            <a:spcAft>
              <a:spcPct val="35000"/>
            </a:spcAft>
            <a:buNone/>
          </a:pPr>
          <a:r>
            <a:rPr lang="en-US" sz="1800" b="0" kern="1200" dirty="0">
              <a:latin typeface="+mj-lt"/>
              <a:ea typeface="+mn-ea"/>
              <a:cs typeface="+mn-cs"/>
            </a:rPr>
            <a:t>In all patients with DS PTB, the use of 3x dosing is not recommended in both the intensive and continuation phases of therapy, and daily dosing remains the recommended dosing frequency</a:t>
          </a:r>
        </a:p>
        <a:p>
          <a:pPr marL="0" lvl="0" indent="0" algn="l" defTabSz="800100">
            <a:lnSpc>
              <a:spcPct val="90000"/>
            </a:lnSpc>
            <a:spcBef>
              <a:spcPct val="0"/>
            </a:spcBef>
            <a:spcAft>
              <a:spcPct val="35000"/>
            </a:spcAft>
            <a:buNone/>
          </a:pPr>
          <a:r>
            <a:rPr lang="en-US" sz="1800" b="0" kern="1200" dirty="0">
              <a:latin typeface="+mj-lt"/>
            </a:rPr>
            <a:t>(conditional recommendation, very low certainty of evidence).</a:t>
          </a:r>
        </a:p>
      </dsp:txBody>
      <dsp:txXfrm>
        <a:off x="5099793" y="2874"/>
        <a:ext cx="4457871" cy="2212837"/>
      </dsp:txXfrm>
    </dsp:sp>
    <dsp:sp modelId="{DF2F4A3A-9F8A-4F0B-9564-353D708F50FB}">
      <dsp:nvSpPr>
        <dsp:cNvPr id="0" name=""/>
        <dsp:cNvSpPr/>
      </dsp:nvSpPr>
      <dsp:spPr>
        <a:xfrm>
          <a:off x="309996" y="2424109"/>
          <a:ext cx="4485273" cy="221283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US" sz="1800" b="0" kern="1200" dirty="0">
              <a:latin typeface="+mj-lt"/>
            </a:rPr>
            <a:t>Recommendation 4: </a:t>
          </a:r>
        </a:p>
        <a:p>
          <a:pPr marL="0" lvl="0" indent="0" algn="l" defTabSz="800100">
            <a:lnSpc>
              <a:spcPct val="90000"/>
            </a:lnSpc>
            <a:spcBef>
              <a:spcPct val="0"/>
            </a:spcBef>
            <a:spcAft>
              <a:spcPct val="35000"/>
            </a:spcAft>
            <a:buNone/>
          </a:pPr>
          <a:r>
            <a:rPr lang="en-US" sz="1800" b="0" kern="1200" dirty="0">
              <a:latin typeface="+mj-lt"/>
              <a:ea typeface="+mn-ea"/>
              <a:cs typeface="+mn-cs"/>
            </a:rPr>
            <a:t>The use of fix-dose combination (FDC)  is recommended over separate drug formulations in treatment of patients with DS-TB.</a:t>
          </a:r>
        </a:p>
        <a:p>
          <a:pPr marL="0" lvl="0" indent="0" algn="l" defTabSz="800100">
            <a:lnSpc>
              <a:spcPct val="90000"/>
            </a:lnSpc>
            <a:spcBef>
              <a:spcPct val="0"/>
            </a:spcBef>
            <a:spcAft>
              <a:spcPct val="35000"/>
            </a:spcAft>
            <a:buNone/>
          </a:pPr>
          <a:r>
            <a:rPr lang="en-US" sz="1800" b="0" kern="1200" dirty="0">
              <a:latin typeface="+mj-lt"/>
            </a:rPr>
            <a:t>(conditional recommendation,  low certainty of evidence)</a:t>
          </a:r>
        </a:p>
      </dsp:txBody>
      <dsp:txXfrm>
        <a:off x="309996" y="2424109"/>
        <a:ext cx="4485273" cy="2212837"/>
      </dsp:txXfrm>
    </dsp:sp>
    <dsp:sp modelId="{F9BABCAF-89F3-4279-85E6-08182831D623}">
      <dsp:nvSpPr>
        <dsp:cNvPr id="0" name=""/>
        <dsp:cNvSpPr/>
      </dsp:nvSpPr>
      <dsp:spPr>
        <a:xfrm>
          <a:off x="5082680" y="2434996"/>
          <a:ext cx="4466169" cy="221283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711200">
            <a:lnSpc>
              <a:spcPct val="90000"/>
            </a:lnSpc>
            <a:spcBef>
              <a:spcPct val="0"/>
            </a:spcBef>
            <a:spcAft>
              <a:spcPct val="35000"/>
            </a:spcAft>
            <a:buNone/>
          </a:pPr>
          <a:r>
            <a:rPr lang="en-US" sz="1600" b="0" kern="1200" dirty="0">
              <a:latin typeface="+mj-lt"/>
            </a:rPr>
            <a:t>Recommendation 5: </a:t>
          </a:r>
        </a:p>
        <a:p>
          <a:pPr marL="0" lvl="0" indent="0" algn="l" defTabSz="711200">
            <a:lnSpc>
              <a:spcPct val="90000"/>
            </a:lnSpc>
            <a:spcBef>
              <a:spcPct val="0"/>
            </a:spcBef>
            <a:spcAft>
              <a:spcPct val="35000"/>
            </a:spcAft>
            <a:buNone/>
          </a:pPr>
          <a:r>
            <a:rPr lang="en-US" sz="1600" b="0" kern="1200" dirty="0">
              <a:latin typeface="+mj-lt"/>
            </a:rPr>
            <a:t>In new PTB patients treated with the regimen containing rifampicin throughout treatment, if a positive sputum smear is found at completion of the intensive phase, the extension of the intensive phase is not recommended .</a:t>
          </a:r>
        </a:p>
        <a:p>
          <a:pPr marL="0" lvl="0" indent="0" algn="l" defTabSz="711200">
            <a:lnSpc>
              <a:spcPct val="90000"/>
            </a:lnSpc>
            <a:spcBef>
              <a:spcPct val="0"/>
            </a:spcBef>
            <a:spcAft>
              <a:spcPct val="35000"/>
            </a:spcAft>
            <a:buNone/>
          </a:pPr>
          <a:r>
            <a:rPr lang="en-US" sz="1600" b="0" kern="1200" dirty="0">
              <a:latin typeface="+mj-lt"/>
            </a:rPr>
            <a:t>(strong recommendation, high certainty of evidence)</a:t>
          </a:r>
        </a:p>
      </dsp:txBody>
      <dsp:txXfrm>
        <a:off x="5082680" y="2434996"/>
        <a:ext cx="4466169" cy="2212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AC16C-348C-49B9-A729-BDA8A952035F}">
      <dsp:nvSpPr>
        <dsp:cNvPr id="0" name=""/>
        <dsp:cNvSpPr/>
      </dsp:nvSpPr>
      <dsp:spPr>
        <a:xfrm>
          <a:off x="654241" y="64904"/>
          <a:ext cx="7502869" cy="1363136"/>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25895"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bg1"/>
              </a:solidFill>
            </a:rPr>
            <a:t>2</a:t>
          </a:r>
          <a:r>
            <a:rPr lang="en-US" sz="2600" b="1" kern="1200" baseline="0" dirty="0">
              <a:solidFill>
                <a:schemeClr val="bg1"/>
              </a:solidFill>
            </a:rPr>
            <a:t>HRZE/4HR</a:t>
          </a:r>
          <a:endParaRPr lang="en-US" sz="2600" b="1" kern="1200" dirty="0">
            <a:solidFill>
              <a:schemeClr val="bg1"/>
            </a:solidFill>
          </a:endParaRPr>
        </a:p>
      </dsp:txBody>
      <dsp:txXfrm>
        <a:off x="654241" y="405688"/>
        <a:ext cx="7162085" cy="681568"/>
      </dsp:txXfrm>
    </dsp:sp>
    <dsp:sp modelId="{3789A79D-F9B1-4381-B7F3-681F75F97C75}">
      <dsp:nvSpPr>
        <dsp:cNvPr id="0" name=""/>
        <dsp:cNvSpPr/>
      </dsp:nvSpPr>
      <dsp:spPr>
        <a:xfrm>
          <a:off x="654121" y="1087336"/>
          <a:ext cx="2671008" cy="2753147"/>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Font typeface="Wingdings" panose="05000000000000000000" pitchFamily="2" charset="2"/>
            <a:buNone/>
          </a:pPr>
          <a:r>
            <a:rPr lang="en-US" sz="1600" kern="1200" dirty="0"/>
            <a:t>Considered safe for pregnant woman;</a:t>
          </a:r>
          <a:r>
            <a:rPr lang="en-US" sz="1600" kern="1200" dirty="0">
              <a:latin typeface="Arial"/>
            </a:rPr>
            <a:t> </a:t>
          </a:r>
          <a:endParaRPr lang="en-US" sz="1600" kern="1200" dirty="0"/>
        </a:p>
        <a:p>
          <a:pPr marL="0" lvl="0" indent="0" algn="l" defTabSz="711200" rtl="0">
            <a:lnSpc>
              <a:spcPct val="90000"/>
            </a:lnSpc>
            <a:spcBef>
              <a:spcPct val="0"/>
            </a:spcBef>
            <a:spcAft>
              <a:spcPct val="35000"/>
            </a:spcAft>
            <a:buFont typeface="Wingdings" panose="05000000000000000000" pitchFamily="2" charset="2"/>
            <a:buNone/>
          </a:pPr>
          <a:r>
            <a:rPr lang="en-US" sz="1600" kern="1200" dirty="0">
              <a:latin typeface="Arial"/>
            </a:rPr>
            <a:t> </a:t>
          </a:r>
          <a:r>
            <a:rPr lang="en-US" sz="1600" kern="1200" dirty="0"/>
            <a:t>Can be used in all age groups;</a:t>
          </a:r>
          <a:r>
            <a:rPr lang="en-US" sz="1600" kern="1200" dirty="0">
              <a:latin typeface="Arial"/>
            </a:rPr>
            <a:t> </a:t>
          </a:r>
          <a:endParaRPr lang="en-US" sz="1600" kern="1200" dirty="0"/>
        </a:p>
        <a:p>
          <a:pPr marL="0" lvl="0" indent="0" algn="l" defTabSz="711200" rtl="0">
            <a:lnSpc>
              <a:spcPct val="90000"/>
            </a:lnSpc>
            <a:spcBef>
              <a:spcPct val="0"/>
            </a:spcBef>
            <a:spcAft>
              <a:spcPct val="35000"/>
            </a:spcAft>
            <a:buFont typeface="Wingdings" panose="05000000000000000000" pitchFamily="2" charset="2"/>
            <a:buNone/>
          </a:pPr>
          <a:r>
            <a:rPr lang="en-US" sz="1600" kern="1200" dirty="0">
              <a:latin typeface="Arial"/>
            </a:rPr>
            <a:t> </a:t>
          </a:r>
          <a:r>
            <a:rPr lang="en-US" sz="1600" kern="1200" dirty="0"/>
            <a:t>Can be used regardless of HIV status or disease severity</a:t>
          </a:r>
          <a:r>
            <a:rPr lang="en-US" sz="1600" kern="1200" dirty="0">
              <a:latin typeface="Arial"/>
            </a:rPr>
            <a:t>.</a:t>
          </a:r>
          <a:r>
            <a:rPr lang="en-GB" sz="1600" kern="1200" dirty="0"/>
            <a:t> </a:t>
          </a:r>
        </a:p>
      </dsp:txBody>
      <dsp:txXfrm>
        <a:off x="654121" y="1087336"/>
        <a:ext cx="2671008" cy="2753147"/>
      </dsp:txXfrm>
    </dsp:sp>
    <dsp:sp modelId="{F7B2F3A9-B228-4BA7-BE50-61E054C851AF}">
      <dsp:nvSpPr>
        <dsp:cNvPr id="0" name=""/>
        <dsp:cNvSpPr/>
      </dsp:nvSpPr>
      <dsp:spPr>
        <a:xfrm>
          <a:off x="3280089" y="470353"/>
          <a:ext cx="6761190" cy="1422958"/>
        </a:xfrm>
        <a:prstGeom prst="rightArrow">
          <a:avLst>
            <a:gd name="adj1" fmla="val 50000"/>
            <a:gd name="adj2" fmla="val 50000"/>
          </a:avLst>
        </a:prstGeom>
        <a:solidFill>
          <a:srgbClr val="C9DD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25895" numCol="1" spcCol="1270" anchor="ctr" anchorCtr="0">
          <a:noAutofit/>
        </a:bodyPr>
        <a:lstStyle/>
        <a:p>
          <a:pPr marL="0" lvl="0" indent="0" algn="l" defTabSz="1155700">
            <a:lnSpc>
              <a:spcPct val="90000"/>
            </a:lnSpc>
            <a:spcBef>
              <a:spcPct val="0"/>
            </a:spcBef>
            <a:spcAft>
              <a:spcPct val="35000"/>
            </a:spcAft>
            <a:buNone/>
          </a:pPr>
          <a:r>
            <a:rPr lang="en-US" sz="2600" b="0" kern="1200" dirty="0">
              <a:solidFill>
                <a:schemeClr val="tx2"/>
              </a:solidFill>
            </a:rPr>
            <a:t>2HPMZ/2HPM</a:t>
          </a:r>
        </a:p>
      </dsp:txBody>
      <dsp:txXfrm>
        <a:off x="3280089" y="826093"/>
        <a:ext cx="6405451" cy="711479"/>
      </dsp:txXfrm>
    </dsp:sp>
    <dsp:sp modelId="{44910915-D6D8-4A15-8B57-70F631CA2261}">
      <dsp:nvSpPr>
        <dsp:cNvPr id="0" name=""/>
        <dsp:cNvSpPr/>
      </dsp:nvSpPr>
      <dsp:spPr>
        <a:xfrm>
          <a:off x="3280020" y="1567658"/>
          <a:ext cx="3009315" cy="2741141"/>
        </a:xfrm>
        <a:prstGeom prst="rect">
          <a:avLst/>
        </a:prstGeom>
        <a:solidFill>
          <a:schemeClr val="lt1">
            <a:hueOff val="0"/>
            <a:satOff val="0"/>
            <a:lumOff val="0"/>
            <a:alphaOff val="0"/>
          </a:schemeClr>
        </a:solidFill>
        <a:ln w="25400" cap="flat" cmpd="sng" algn="ctr">
          <a:solidFill>
            <a:srgbClr val="00205C"/>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latin typeface="Arial"/>
            </a:rPr>
            <a:t> </a:t>
          </a:r>
          <a:r>
            <a:rPr lang="en-US" sz="1600" kern="1200" dirty="0"/>
            <a:t>Applicable for ages 12 years old and above</a:t>
          </a:r>
        </a:p>
        <a:p>
          <a:pPr marL="0" lvl="0" indent="0" algn="l" defTabSz="711200">
            <a:lnSpc>
              <a:spcPct val="90000"/>
            </a:lnSpc>
            <a:spcBef>
              <a:spcPct val="0"/>
            </a:spcBef>
            <a:spcAft>
              <a:spcPct val="35000"/>
            </a:spcAft>
            <a:buNone/>
          </a:pPr>
          <a:r>
            <a:rPr lang="en-US" sz="1600" kern="1200" dirty="0"/>
            <a:t>- Without  severe extrapulmonary TB</a:t>
          </a:r>
        </a:p>
        <a:p>
          <a:pPr marL="0" lvl="0" indent="0" algn="l" defTabSz="711200" rtl="0">
            <a:lnSpc>
              <a:spcPct val="90000"/>
            </a:lnSpc>
            <a:spcBef>
              <a:spcPct val="0"/>
            </a:spcBef>
            <a:spcAft>
              <a:spcPct val="35000"/>
            </a:spcAft>
            <a:buNone/>
          </a:pPr>
          <a:r>
            <a:rPr lang="en-US" sz="1600" kern="1200" dirty="0">
              <a:latin typeface="Arial"/>
            </a:rPr>
            <a:t> </a:t>
          </a:r>
          <a:r>
            <a:rPr lang="en-US" sz="1600" kern="1200" dirty="0"/>
            <a:t>Can be used with PLHIV</a:t>
          </a:r>
          <a:r>
            <a:rPr lang="en-US" sz="1600" kern="1200" dirty="0">
              <a:latin typeface="Arial"/>
            </a:rPr>
            <a:t> </a:t>
          </a:r>
          <a:r>
            <a:rPr lang="en-US" sz="1600" kern="1200" dirty="0"/>
            <a:t> with a CD4 count &gt; 100 cells/mm3;</a:t>
          </a:r>
        </a:p>
        <a:p>
          <a:pPr marL="0" lvl="0" indent="0" algn="l" defTabSz="711200">
            <a:lnSpc>
              <a:spcPct val="90000"/>
            </a:lnSpc>
            <a:spcBef>
              <a:spcPct val="0"/>
            </a:spcBef>
            <a:spcAft>
              <a:spcPct val="35000"/>
            </a:spcAft>
            <a:buNone/>
          </a:pPr>
          <a:r>
            <a:rPr lang="en-US" sz="1600" kern="1200" dirty="0"/>
            <a:t> - pregnant, breastfeeding and postpartum women not suitable for this regimen</a:t>
          </a:r>
        </a:p>
      </dsp:txBody>
      <dsp:txXfrm>
        <a:off x="3280020" y="1567658"/>
        <a:ext cx="3009315" cy="2741141"/>
      </dsp:txXfrm>
    </dsp:sp>
    <dsp:sp modelId="{58701768-F65A-441D-B84A-141E586B92AF}">
      <dsp:nvSpPr>
        <dsp:cNvPr id="0" name=""/>
        <dsp:cNvSpPr/>
      </dsp:nvSpPr>
      <dsp:spPr>
        <a:xfrm>
          <a:off x="6289292" y="944672"/>
          <a:ext cx="3751874" cy="1422958"/>
        </a:xfrm>
        <a:prstGeom prst="rightArrow">
          <a:avLst>
            <a:gd name="adj1" fmla="val 50000"/>
            <a:gd name="adj2" fmla="val 50000"/>
          </a:avLst>
        </a:prstGeom>
        <a:solidFill>
          <a:srgbClr val="80A6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25895"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tx2"/>
              </a:solidFill>
            </a:rPr>
            <a:t>2HRZ(E)/2HR</a:t>
          </a:r>
        </a:p>
      </dsp:txBody>
      <dsp:txXfrm>
        <a:off x="6289292" y="1300412"/>
        <a:ext cx="3396135" cy="711479"/>
      </dsp:txXfrm>
    </dsp:sp>
    <dsp:sp modelId="{8576E46D-801E-4FDF-BFC3-975A607024A7}">
      <dsp:nvSpPr>
        <dsp:cNvPr id="0" name=""/>
        <dsp:cNvSpPr/>
      </dsp:nvSpPr>
      <dsp:spPr>
        <a:xfrm>
          <a:off x="6289336" y="2041978"/>
          <a:ext cx="3009315" cy="2701024"/>
        </a:xfrm>
        <a:prstGeom prst="rect">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 For children </a:t>
          </a:r>
          <a:r>
            <a:rPr lang="en-US" sz="1600" kern="1200" dirty="0">
              <a:solidFill>
                <a:schemeClr val="tx1"/>
              </a:solidFill>
            </a:rPr>
            <a:t>and adolescents between 3 months and 16 years of age </a:t>
          </a:r>
          <a:endParaRPr lang="en-US" sz="1600" kern="1200" dirty="0"/>
        </a:p>
        <a:p>
          <a:pPr marL="0" lvl="0" indent="0" algn="l" defTabSz="711200">
            <a:lnSpc>
              <a:spcPct val="90000"/>
            </a:lnSpc>
            <a:spcBef>
              <a:spcPct val="0"/>
            </a:spcBef>
            <a:spcAft>
              <a:spcPct val="35000"/>
            </a:spcAft>
            <a:buNone/>
          </a:pPr>
          <a:r>
            <a:rPr lang="en-US" sz="1600" kern="1200" dirty="0">
              <a:solidFill>
                <a:schemeClr val="tx1"/>
              </a:solidFill>
            </a:rPr>
            <a:t> - with non-severe TB</a:t>
          </a:r>
        </a:p>
        <a:p>
          <a:pPr marL="0" lvl="0" indent="0" algn="l" defTabSz="711200">
            <a:lnSpc>
              <a:spcPct val="90000"/>
            </a:lnSpc>
            <a:spcBef>
              <a:spcPct val="0"/>
            </a:spcBef>
            <a:spcAft>
              <a:spcPct val="35000"/>
            </a:spcAft>
            <a:buNone/>
          </a:pPr>
          <a:r>
            <a:rPr lang="en-US" sz="1600" kern="1200" dirty="0">
              <a:solidFill>
                <a:schemeClr val="tx1"/>
              </a:solidFill>
            </a:rPr>
            <a:t>-without suspicion or evidence of MDR/RR-TB</a:t>
          </a:r>
          <a:endParaRPr lang="en-US" sz="1600" kern="1200" dirty="0"/>
        </a:p>
      </dsp:txBody>
      <dsp:txXfrm>
        <a:off x="6289336" y="2041978"/>
        <a:ext cx="3009315" cy="2701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18CF-CFB9-4C67-9AA5-6B8F886C91DC}">
      <dsp:nvSpPr>
        <dsp:cNvPr id="0" name=""/>
        <dsp:cNvSpPr/>
      </dsp:nvSpPr>
      <dsp:spPr>
        <a:xfrm>
          <a:off x="0" y="0"/>
          <a:ext cx="11642274" cy="978015"/>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6-month regimen: </a:t>
          </a:r>
          <a:r>
            <a:rPr lang="en-US" sz="2400" kern="1200" dirty="0"/>
            <a:t>2 HRZE / 4 HR</a:t>
          </a:r>
        </a:p>
      </dsp:txBody>
      <dsp:txXfrm>
        <a:off x="47743" y="47743"/>
        <a:ext cx="11546788" cy="882529"/>
      </dsp:txXfrm>
    </dsp:sp>
    <dsp:sp modelId="{8ACDC1C5-46DD-4901-9163-2A2D167EF0FB}">
      <dsp:nvSpPr>
        <dsp:cNvPr id="0" name=""/>
        <dsp:cNvSpPr/>
      </dsp:nvSpPr>
      <dsp:spPr>
        <a:xfrm>
          <a:off x="0" y="1095402"/>
          <a:ext cx="11642274" cy="3752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642" tIns="30480" rIns="170688" bIns="30480" numCol="1" spcCol="1270" anchor="t" anchorCtr="0">
          <a:noAutofit/>
        </a:bodyPr>
        <a:lstStyle/>
        <a:p>
          <a:pPr marL="228600" lvl="1" indent="-228600" algn="l" defTabSz="1066800">
            <a:lnSpc>
              <a:spcPct val="150000"/>
            </a:lnSpc>
            <a:spcBef>
              <a:spcPct val="0"/>
            </a:spcBef>
            <a:spcAft>
              <a:spcPct val="20000"/>
            </a:spcAft>
            <a:buChar char="•"/>
          </a:pPr>
          <a:r>
            <a:rPr lang="en-US" sz="2400" b="1" kern="1200" dirty="0">
              <a:solidFill>
                <a:srgbClr val="265A9A"/>
              </a:solidFill>
            </a:rPr>
            <a:t>Initial phase: 2  H-R-Z-E </a:t>
          </a:r>
        </a:p>
        <a:p>
          <a:pPr marL="228600" lvl="1" indent="-228600" algn="l" defTabSz="889000">
            <a:lnSpc>
              <a:spcPct val="150000"/>
            </a:lnSpc>
            <a:spcBef>
              <a:spcPct val="0"/>
            </a:spcBef>
            <a:spcAft>
              <a:spcPct val="20000"/>
            </a:spcAft>
            <a:buFont typeface="Wingdings" panose="05000000000000000000" pitchFamily="2" charset="2"/>
            <a:buChar char="ü"/>
          </a:pPr>
          <a:r>
            <a:rPr lang="en-US" sz="2000" kern="1200" dirty="0"/>
            <a:t>Initial phase comprises of 2 months of daily isoniazid, rifampicin pyrazinamide and ethambutol</a:t>
          </a:r>
          <a:r>
            <a:rPr lang="en-US" sz="2000" i="1" kern="1200" dirty="0">
              <a:solidFill>
                <a:srgbClr val="000000">
                  <a:hueOff val="0"/>
                  <a:satOff val="0"/>
                  <a:lumOff val="0"/>
                  <a:alphaOff val="0"/>
                </a:srgbClr>
              </a:solidFill>
              <a:latin typeface="Arial"/>
              <a:ea typeface="+mn-ea"/>
              <a:cs typeface="+mn-cs"/>
            </a:rPr>
            <a:t>.</a:t>
          </a:r>
        </a:p>
        <a:p>
          <a:pPr marL="228600" lvl="1" indent="-228600" algn="l" defTabSz="889000">
            <a:lnSpc>
              <a:spcPct val="150000"/>
            </a:lnSpc>
            <a:spcBef>
              <a:spcPct val="0"/>
            </a:spcBef>
            <a:spcAft>
              <a:spcPct val="20000"/>
            </a:spcAft>
            <a:buFont typeface="Wingdings" panose="05000000000000000000" pitchFamily="2" charset="2"/>
            <a:buChar char="ü"/>
          </a:pPr>
          <a:r>
            <a:rPr lang="en-US" sz="2000" i="1" kern="1200" dirty="0">
              <a:solidFill>
                <a:srgbClr val="000000">
                  <a:hueOff val="0"/>
                  <a:satOff val="0"/>
                  <a:lumOff val="0"/>
                  <a:alphaOff val="0"/>
                </a:srgbClr>
              </a:solidFill>
              <a:latin typeface="Arial"/>
              <a:ea typeface="+mn-ea"/>
              <a:cs typeface="+mn-cs"/>
            </a:rPr>
            <a:t>In children (&lt;10 y) ethambutol should be used in settings with high isoniazid resistance, HIV infection or in children with HIV.</a:t>
          </a:r>
        </a:p>
        <a:p>
          <a:pPr marL="228600" lvl="1" indent="-228600" algn="l" defTabSz="1066800">
            <a:lnSpc>
              <a:spcPct val="150000"/>
            </a:lnSpc>
            <a:spcBef>
              <a:spcPct val="0"/>
            </a:spcBef>
            <a:spcAft>
              <a:spcPct val="20000"/>
            </a:spcAft>
            <a:buChar char="•"/>
          </a:pPr>
          <a:r>
            <a:rPr lang="en-US" sz="2400" b="1" kern="1200" dirty="0">
              <a:solidFill>
                <a:srgbClr val="265A9A"/>
              </a:solidFill>
            </a:rPr>
            <a:t>Continuation phase: 4 H-R</a:t>
          </a:r>
        </a:p>
        <a:p>
          <a:pPr marL="228600" lvl="1" indent="-228600" algn="l" defTabSz="889000">
            <a:lnSpc>
              <a:spcPct val="150000"/>
            </a:lnSpc>
            <a:spcBef>
              <a:spcPct val="0"/>
            </a:spcBef>
            <a:spcAft>
              <a:spcPct val="20000"/>
            </a:spcAft>
            <a:buFont typeface="Wingdings" panose="05000000000000000000" pitchFamily="2" charset="2"/>
            <a:buChar char="ü"/>
          </a:pPr>
          <a:r>
            <a:rPr lang="en-US" sz="2000" kern="1200" dirty="0"/>
            <a:t>Continuation phase comprises of 2 months of daily isoniazid and rifampicin.</a:t>
          </a:r>
          <a:endParaRPr lang="en-US" sz="2000" i="1" kern="1200" dirty="0"/>
        </a:p>
        <a:p>
          <a:pPr marL="228600" lvl="1" indent="-228600" algn="l" defTabSz="889000">
            <a:lnSpc>
              <a:spcPct val="150000"/>
            </a:lnSpc>
            <a:spcBef>
              <a:spcPct val="0"/>
            </a:spcBef>
            <a:spcAft>
              <a:spcPct val="20000"/>
            </a:spcAft>
            <a:buFont typeface="Wingdings" panose="05000000000000000000" pitchFamily="2" charset="2"/>
            <a:buChar char="ü"/>
          </a:pPr>
          <a:r>
            <a:rPr lang="en-US" sz="2000" i="1" kern="1200" dirty="0"/>
            <a:t>Duration is fixed at 6 months; prolonging treatment beyond 6 months is not recommended.</a:t>
          </a:r>
        </a:p>
      </dsp:txBody>
      <dsp:txXfrm>
        <a:off x="0" y="1095402"/>
        <a:ext cx="11642274" cy="37523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18CF-CFB9-4C67-9AA5-6B8F886C91DC}">
      <dsp:nvSpPr>
        <dsp:cNvPr id="0" name=""/>
        <dsp:cNvSpPr/>
      </dsp:nvSpPr>
      <dsp:spPr>
        <a:xfrm>
          <a:off x="0" y="0"/>
          <a:ext cx="11642275" cy="965457"/>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Any patient - whether a child or an adult – with DS-TB is eligible for the 6-month regimen</a:t>
          </a:r>
          <a:endParaRPr lang="en-US" sz="2000" kern="1200" dirty="0"/>
        </a:p>
      </dsp:txBody>
      <dsp:txXfrm>
        <a:off x="47130" y="47130"/>
        <a:ext cx="11548015" cy="871197"/>
      </dsp:txXfrm>
    </dsp:sp>
    <dsp:sp modelId="{8ACDC1C5-46DD-4901-9163-2A2D167EF0FB}">
      <dsp:nvSpPr>
        <dsp:cNvPr id="0" name=""/>
        <dsp:cNvSpPr/>
      </dsp:nvSpPr>
      <dsp:spPr>
        <a:xfrm>
          <a:off x="0" y="1042611"/>
          <a:ext cx="11642275" cy="292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642" tIns="30480" rIns="170688" bIns="30480" numCol="1" spcCol="1270" anchor="t" anchorCtr="0">
          <a:noAutofit/>
        </a:bodyPr>
        <a:lstStyle/>
        <a:p>
          <a:pPr marL="228600" lvl="1" indent="-228600" algn="l" defTabSz="1066800">
            <a:lnSpc>
              <a:spcPct val="150000"/>
            </a:lnSpc>
            <a:spcBef>
              <a:spcPct val="0"/>
            </a:spcBef>
            <a:spcAft>
              <a:spcPct val="20000"/>
            </a:spcAft>
            <a:buChar char="•"/>
          </a:pPr>
          <a:r>
            <a:rPr lang="en-US" sz="2400" b="1" kern="1200" dirty="0"/>
            <a:t>6-month regimen</a:t>
          </a:r>
          <a:r>
            <a:rPr lang="en-US" sz="2400" kern="1200" dirty="0"/>
            <a:t>:</a:t>
          </a:r>
          <a:endParaRPr lang="en-US" sz="2400" b="1" kern="1200" dirty="0">
            <a:solidFill>
              <a:srgbClr val="265A9A"/>
            </a:solidFill>
          </a:endParaRPr>
        </a:p>
        <a:p>
          <a:pPr marL="457200" lvl="2" indent="-228600" algn="l" defTabSz="1066800">
            <a:lnSpc>
              <a:spcPct val="150000"/>
            </a:lnSpc>
            <a:spcBef>
              <a:spcPct val="0"/>
            </a:spcBef>
            <a:spcAft>
              <a:spcPct val="20000"/>
            </a:spcAft>
            <a:buFont typeface="Wingdings" panose="05000000000000000000" pitchFamily="2" charset="2"/>
            <a:buChar char="ü"/>
          </a:pPr>
          <a:r>
            <a:rPr lang="en-US" sz="2400" kern="1200" dirty="0"/>
            <a:t>Considered safe in pregnancy; </a:t>
          </a:r>
        </a:p>
        <a:p>
          <a:pPr marL="457200" lvl="2" indent="-228600" algn="l" defTabSz="1066800">
            <a:lnSpc>
              <a:spcPct val="150000"/>
            </a:lnSpc>
            <a:spcBef>
              <a:spcPct val="0"/>
            </a:spcBef>
            <a:spcAft>
              <a:spcPct val="20000"/>
            </a:spcAft>
            <a:buFont typeface="Wingdings" panose="05000000000000000000" pitchFamily="2" charset="2"/>
            <a:buChar char="ü"/>
          </a:pPr>
          <a:r>
            <a:rPr lang="en-US" sz="2400" kern="1200" dirty="0"/>
            <a:t>Can be used in children of all ages; however, ethambutol can be omitted for HIV negative patients or in settings with low prevalence of isoniazid resistance;</a:t>
          </a:r>
        </a:p>
        <a:p>
          <a:pPr marL="457200" lvl="2" indent="-228600" algn="l" defTabSz="1066800">
            <a:lnSpc>
              <a:spcPct val="150000"/>
            </a:lnSpc>
            <a:spcBef>
              <a:spcPct val="0"/>
            </a:spcBef>
            <a:spcAft>
              <a:spcPct val="20000"/>
            </a:spcAft>
            <a:buFont typeface="Wingdings" panose="05000000000000000000" pitchFamily="2" charset="2"/>
            <a:buChar char="ü"/>
          </a:pPr>
          <a:r>
            <a:rPr lang="en-US" sz="2400" kern="1200" dirty="0"/>
            <a:t>Can be used regardless of HIV status or disease severity </a:t>
          </a:r>
        </a:p>
      </dsp:txBody>
      <dsp:txXfrm>
        <a:off x="0" y="1042611"/>
        <a:ext cx="11642275" cy="29274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18CF-CFB9-4C67-9AA5-6B8F886C91DC}">
      <dsp:nvSpPr>
        <dsp:cNvPr id="0" name=""/>
        <dsp:cNvSpPr/>
      </dsp:nvSpPr>
      <dsp:spPr>
        <a:xfrm>
          <a:off x="0" y="0"/>
          <a:ext cx="11642275" cy="1118903"/>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4-month regimen: </a:t>
          </a:r>
          <a:r>
            <a:rPr lang="en-US" sz="2800" kern="1200" dirty="0"/>
            <a:t>2 H-P-M-Z / 2 H-P-M </a:t>
          </a:r>
        </a:p>
      </dsp:txBody>
      <dsp:txXfrm>
        <a:off x="54620" y="54620"/>
        <a:ext cx="11533035" cy="1009663"/>
      </dsp:txXfrm>
    </dsp:sp>
    <dsp:sp modelId="{8ACDC1C5-46DD-4901-9163-2A2D167EF0FB}">
      <dsp:nvSpPr>
        <dsp:cNvPr id="0" name=""/>
        <dsp:cNvSpPr/>
      </dsp:nvSpPr>
      <dsp:spPr>
        <a:xfrm>
          <a:off x="0" y="1120108"/>
          <a:ext cx="11642275" cy="3643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642" tIns="30480" rIns="170688" bIns="30480" numCol="1" spcCol="1270" anchor="t" anchorCtr="0">
          <a:noAutofit/>
        </a:bodyPr>
        <a:lstStyle/>
        <a:p>
          <a:pPr marL="228600" lvl="1" indent="-228600" algn="l" defTabSz="1066800">
            <a:lnSpc>
              <a:spcPct val="150000"/>
            </a:lnSpc>
            <a:spcBef>
              <a:spcPct val="0"/>
            </a:spcBef>
            <a:spcAft>
              <a:spcPct val="20000"/>
            </a:spcAft>
            <a:buChar char="•"/>
          </a:pPr>
          <a:r>
            <a:rPr lang="en-US" sz="2400" b="1" kern="1200" dirty="0">
              <a:solidFill>
                <a:srgbClr val="265A9A"/>
              </a:solidFill>
            </a:rPr>
            <a:t>Initial phase: </a:t>
          </a:r>
          <a:r>
            <a:rPr lang="en-US" sz="2400" kern="1200" dirty="0"/>
            <a:t>2 H-P-M-Z</a:t>
          </a:r>
          <a:endParaRPr lang="en-US" sz="2400" b="1" kern="1200" dirty="0">
            <a:solidFill>
              <a:srgbClr val="265A9A"/>
            </a:solidFill>
          </a:endParaRPr>
        </a:p>
        <a:p>
          <a:pPr marL="228600" lvl="1" indent="-228600" algn="l" defTabSz="889000">
            <a:lnSpc>
              <a:spcPct val="150000"/>
            </a:lnSpc>
            <a:spcBef>
              <a:spcPct val="0"/>
            </a:spcBef>
            <a:spcAft>
              <a:spcPct val="20000"/>
            </a:spcAft>
            <a:buFont typeface="Wingdings" panose="05000000000000000000" pitchFamily="2" charset="2"/>
            <a:buChar char="ü"/>
          </a:pPr>
          <a:r>
            <a:rPr lang="en-US" sz="2000" kern="1200" dirty="0"/>
            <a:t>Initial phase comprises of 2 months of daily isoniazid, rifapentine, moxifloxacin &amp; pyrazinamide.</a:t>
          </a:r>
          <a:endParaRPr lang="en-US" sz="2000" i="1" kern="1200" dirty="0">
            <a:solidFill>
              <a:srgbClr val="000000">
                <a:hueOff val="0"/>
                <a:satOff val="0"/>
                <a:lumOff val="0"/>
                <a:alphaOff val="0"/>
              </a:srgbClr>
            </a:solidFill>
            <a:latin typeface="Arial"/>
            <a:ea typeface="+mn-ea"/>
            <a:cs typeface="+mn-cs"/>
          </a:endParaRPr>
        </a:p>
        <a:p>
          <a:pPr marL="228600" lvl="1" indent="-228600" algn="l" defTabSz="889000">
            <a:lnSpc>
              <a:spcPct val="150000"/>
            </a:lnSpc>
            <a:spcBef>
              <a:spcPct val="0"/>
            </a:spcBef>
            <a:spcAft>
              <a:spcPct val="20000"/>
            </a:spcAft>
            <a:buFont typeface="Wingdings" panose="05000000000000000000" pitchFamily="2" charset="2"/>
            <a:buChar char="Ø"/>
          </a:pPr>
          <a:r>
            <a:rPr lang="en-US" sz="2000" b="0" u="sng" kern="1200" dirty="0">
              <a:solidFill>
                <a:schemeClr val="tx1"/>
              </a:solidFill>
            </a:rPr>
            <a:t>Daily dosing</a:t>
          </a:r>
          <a:r>
            <a:rPr lang="en-US" sz="2000" b="0" u="none" kern="1200" dirty="0">
              <a:solidFill>
                <a:schemeClr val="tx1"/>
              </a:solidFill>
            </a:rPr>
            <a:t> (7 days per week) is suggested; treatment supporters and video-supported treatment (VST) are means to enhance medication adherence and administration</a:t>
          </a:r>
          <a:r>
            <a:rPr lang="en-US" sz="2000" b="0" i="1" u="none" kern="1200" dirty="0">
              <a:solidFill>
                <a:schemeClr val="tx1"/>
              </a:solidFill>
              <a:latin typeface="Arial"/>
              <a:ea typeface="+mn-ea"/>
              <a:cs typeface="+mn-cs"/>
            </a:rPr>
            <a:t>.</a:t>
          </a:r>
          <a:endParaRPr lang="en-US" sz="2000" i="1" kern="1200" dirty="0">
            <a:solidFill>
              <a:srgbClr val="000000">
                <a:hueOff val="0"/>
                <a:satOff val="0"/>
                <a:lumOff val="0"/>
                <a:alphaOff val="0"/>
              </a:srgbClr>
            </a:solidFill>
            <a:latin typeface="Arial"/>
            <a:ea typeface="+mn-ea"/>
            <a:cs typeface="+mn-cs"/>
          </a:endParaRPr>
        </a:p>
        <a:p>
          <a:pPr marL="228600" lvl="1" indent="-228600" algn="l" defTabSz="1066800">
            <a:lnSpc>
              <a:spcPct val="150000"/>
            </a:lnSpc>
            <a:spcBef>
              <a:spcPct val="0"/>
            </a:spcBef>
            <a:spcAft>
              <a:spcPct val="20000"/>
            </a:spcAft>
            <a:buChar char="•"/>
          </a:pPr>
          <a:r>
            <a:rPr lang="en-US" sz="2400" b="1" kern="1200" dirty="0">
              <a:solidFill>
                <a:srgbClr val="265A9A"/>
              </a:solidFill>
            </a:rPr>
            <a:t>Continuation phase: </a:t>
          </a:r>
          <a:r>
            <a:rPr lang="en-US" sz="2400" kern="1200" dirty="0"/>
            <a:t>2 H- P- M</a:t>
          </a:r>
          <a:endParaRPr lang="en-US" sz="2400" b="1" kern="1200" dirty="0">
            <a:solidFill>
              <a:srgbClr val="265A9A"/>
            </a:solidFill>
          </a:endParaRPr>
        </a:p>
        <a:p>
          <a:pPr marL="228600" lvl="1" indent="-228600" algn="l" defTabSz="889000">
            <a:lnSpc>
              <a:spcPct val="150000"/>
            </a:lnSpc>
            <a:spcBef>
              <a:spcPct val="0"/>
            </a:spcBef>
            <a:spcAft>
              <a:spcPct val="20000"/>
            </a:spcAft>
            <a:buChar char="•"/>
          </a:pPr>
          <a:r>
            <a:rPr lang="en-US" sz="2000" kern="1200" dirty="0"/>
            <a:t>Continuation phase involves 2 months of daily isoniazid, rifapentine and moxifloxacin.</a:t>
          </a:r>
          <a:endParaRPr lang="en-US" sz="2000" i="1" kern="1200" dirty="0"/>
        </a:p>
        <a:p>
          <a:pPr marL="228600" lvl="1" indent="-228600" algn="l" defTabSz="889000">
            <a:lnSpc>
              <a:spcPct val="150000"/>
            </a:lnSpc>
            <a:spcBef>
              <a:spcPct val="0"/>
            </a:spcBef>
            <a:spcAft>
              <a:spcPct val="20000"/>
            </a:spcAft>
            <a:buChar char="•"/>
          </a:pPr>
          <a:r>
            <a:rPr lang="en-US" sz="2000" u="sng" kern="1200" dirty="0">
              <a:solidFill>
                <a:schemeClr val="tx1"/>
              </a:solidFill>
            </a:rPr>
            <a:t>Duration</a:t>
          </a:r>
          <a:r>
            <a:rPr lang="en-US" sz="2000" kern="1200" dirty="0">
              <a:solidFill>
                <a:schemeClr val="tx1"/>
              </a:solidFill>
            </a:rPr>
            <a:t> is fixed at 4 month; </a:t>
          </a:r>
          <a:r>
            <a:rPr lang="en-US" sz="2000" b="0" kern="1200" dirty="0">
              <a:solidFill>
                <a:schemeClr val="tx1"/>
              </a:solidFill>
            </a:rPr>
            <a:t>prolonging beyond 4 months is not recommended</a:t>
          </a:r>
          <a:r>
            <a:rPr lang="en-US" sz="2000" kern="1200" dirty="0"/>
            <a:t> </a:t>
          </a:r>
          <a:endParaRPr lang="en-US" sz="2000" i="1" kern="1200" dirty="0"/>
        </a:p>
      </dsp:txBody>
      <dsp:txXfrm>
        <a:off x="0" y="1120108"/>
        <a:ext cx="11642275" cy="36431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18CF-CFB9-4C67-9AA5-6B8F886C91DC}">
      <dsp:nvSpPr>
        <dsp:cNvPr id="0" name=""/>
        <dsp:cNvSpPr/>
      </dsp:nvSpPr>
      <dsp:spPr>
        <a:xfrm>
          <a:off x="0" y="135807"/>
          <a:ext cx="10746299" cy="965457"/>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b="1" kern="1200" dirty="0"/>
            <a:t>Adults and children aged 12 years or older with a body weight of more than 40 kg with pulmonary DS-TB are eligible for this regimen</a:t>
          </a:r>
          <a:r>
            <a:rPr lang="en-US" sz="2000" kern="1200" dirty="0"/>
            <a:t>.</a:t>
          </a:r>
        </a:p>
      </dsp:txBody>
      <dsp:txXfrm>
        <a:off x="47130" y="182937"/>
        <a:ext cx="10652039" cy="871197"/>
      </dsp:txXfrm>
    </dsp:sp>
    <dsp:sp modelId="{8ACDC1C5-46DD-4901-9163-2A2D167EF0FB}">
      <dsp:nvSpPr>
        <dsp:cNvPr id="0" name=""/>
        <dsp:cNvSpPr/>
      </dsp:nvSpPr>
      <dsp:spPr>
        <a:xfrm>
          <a:off x="0" y="1370368"/>
          <a:ext cx="10746299" cy="306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195" tIns="22860" rIns="128016" bIns="22860" numCol="1" spcCol="1270" anchor="t" anchorCtr="0">
          <a:noAutofit/>
        </a:bodyPr>
        <a:lstStyle/>
        <a:p>
          <a:pPr marL="171450" lvl="1" indent="-171450" algn="l" defTabSz="800100">
            <a:lnSpc>
              <a:spcPct val="150000"/>
            </a:lnSpc>
            <a:spcBef>
              <a:spcPct val="0"/>
            </a:spcBef>
            <a:spcAft>
              <a:spcPct val="20000"/>
            </a:spcAft>
            <a:buChar char="•"/>
          </a:pPr>
          <a:r>
            <a:rPr lang="en-US" sz="1800" b="1" kern="1200" dirty="0"/>
            <a:t>Except the following</a:t>
          </a:r>
          <a:r>
            <a:rPr lang="en-US" sz="1800" kern="1200" dirty="0"/>
            <a:t>:</a:t>
          </a:r>
          <a:endParaRPr lang="en-US" sz="1800" b="1" kern="1200" dirty="0">
            <a:solidFill>
              <a:srgbClr val="265A9A"/>
            </a:solidFill>
          </a:endParaRPr>
        </a:p>
        <a:p>
          <a:pPr marL="342900" lvl="2" indent="-171450" algn="l" defTabSz="800100">
            <a:lnSpc>
              <a:spcPct val="150000"/>
            </a:lnSpc>
            <a:spcBef>
              <a:spcPct val="0"/>
            </a:spcBef>
            <a:spcAft>
              <a:spcPct val="20000"/>
            </a:spcAft>
            <a:buFont typeface="Wingdings" panose="05000000000000000000" pitchFamily="2" charset="2"/>
            <a:buChar char="ü"/>
          </a:pPr>
          <a:r>
            <a:rPr lang="en-US" sz="1800" kern="1200" dirty="0"/>
            <a:t>patients weighing less than 40 kg; </a:t>
          </a:r>
        </a:p>
        <a:p>
          <a:pPr marL="342900" lvl="2" indent="-171450" algn="l" defTabSz="800100">
            <a:lnSpc>
              <a:spcPct val="150000"/>
            </a:lnSpc>
            <a:spcBef>
              <a:spcPct val="0"/>
            </a:spcBef>
            <a:spcAft>
              <a:spcPct val="20000"/>
            </a:spcAft>
            <a:buFont typeface="Wingdings" panose="05000000000000000000" pitchFamily="2" charset="2"/>
            <a:buChar char="ü"/>
          </a:pPr>
          <a:r>
            <a:rPr lang="en-US" sz="1800" kern="1200" dirty="0"/>
            <a:t>children and adolescents aged under 12 years; </a:t>
          </a:r>
        </a:p>
        <a:p>
          <a:pPr marL="342900" lvl="2" indent="-171450" algn="l" defTabSz="800100">
            <a:lnSpc>
              <a:spcPct val="150000"/>
            </a:lnSpc>
            <a:spcBef>
              <a:spcPct val="0"/>
            </a:spcBef>
            <a:spcAft>
              <a:spcPct val="20000"/>
            </a:spcAft>
            <a:buFont typeface="Wingdings" panose="05000000000000000000" pitchFamily="2" charset="2"/>
            <a:buChar char="ü"/>
          </a:pPr>
          <a:r>
            <a:rPr lang="en-US" sz="1800" kern="1200" dirty="0"/>
            <a:t>patients with severe extrapulmonary TB (e.g. tuberculous meningitis, disseminated TB, osteoarticular TB or abdominal TB);</a:t>
          </a:r>
        </a:p>
        <a:p>
          <a:pPr marL="342900" lvl="2" indent="-171450" algn="l" defTabSz="800100">
            <a:lnSpc>
              <a:spcPct val="150000"/>
            </a:lnSpc>
            <a:spcBef>
              <a:spcPct val="0"/>
            </a:spcBef>
            <a:spcAft>
              <a:spcPct val="20000"/>
            </a:spcAft>
            <a:buFont typeface="Wingdings" panose="05000000000000000000" pitchFamily="2" charset="2"/>
            <a:buChar char="ü"/>
          </a:pPr>
          <a:r>
            <a:rPr lang="en-US" sz="1800" kern="1200" dirty="0"/>
            <a:t>people with HIV with a CD4 count of less than 100 cells/mm3; </a:t>
          </a:r>
        </a:p>
        <a:p>
          <a:pPr marL="342900" lvl="2" indent="-171450" algn="l" defTabSz="800100">
            <a:lnSpc>
              <a:spcPct val="150000"/>
            </a:lnSpc>
            <a:spcBef>
              <a:spcPct val="0"/>
            </a:spcBef>
            <a:spcAft>
              <a:spcPct val="20000"/>
            </a:spcAft>
            <a:buFont typeface="Wingdings" panose="05000000000000000000" pitchFamily="2" charset="2"/>
            <a:buChar char="ü"/>
          </a:pPr>
          <a:r>
            <a:rPr lang="en-US" sz="1800" kern="1200" dirty="0"/>
            <a:t>pregnant, breastfeeding and postpartum women</a:t>
          </a:r>
        </a:p>
      </dsp:txBody>
      <dsp:txXfrm>
        <a:off x="0" y="1370368"/>
        <a:ext cx="10746299" cy="30636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18CF-CFB9-4C67-9AA5-6B8F886C91DC}">
      <dsp:nvSpPr>
        <dsp:cNvPr id="0" name=""/>
        <dsp:cNvSpPr/>
      </dsp:nvSpPr>
      <dsp:spPr>
        <a:xfrm>
          <a:off x="0" y="336"/>
          <a:ext cx="11642275" cy="972807"/>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4-month regimen: </a:t>
          </a:r>
          <a:r>
            <a:rPr lang="en-US" sz="2400" kern="1200" dirty="0"/>
            <a:t>2 H-R-Z- (E) / 2 H-R </a:t>
          </a:r>
        </a:p>
      </dsp:txBody>
      <dsp:txXfrm>
        <a:off x="47489" y="47825"/>
        <a:ext cx="11547297" cy="877829"/>
      </dsp:txXfrm>
    </dsp:sp>
    <dsp:sp modelId="{8ACDC1C5-46DD-4901-9163-2A2D167EF0FB}">
      <dsp:nvSpPr>
        <dsp:cNvPr id="0" name=""/>
        <dsp:cNvSpPr/>
      </dsp:nvSpPr>
      <dsp:spPr>
        <a:xfrm>
          <a:off x="0" y="977511"/>
          <a:ext cx="11642275" cy="3395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642" tIns="25400" rIns="142240" bIns="25400" numCol="1" spcCol="1270" anchor="t" anchorCtr="0">
          <a:noAutofit/>
        </a:bodyPr>
        <a:lstStyle/>
        <a:p>
          <a:pPr marL="228600" lvl="1" indent="-228600" algn="l" defTabSz="889000">
            <a:lnSpc>
              <a:spcPct val="150000"/>
            </a:lnSpc>
            <a:spcBef>
              <a:spcPct val="0"/>
            </a:spcBef>
            <a:spcAft>
              <a:spcPct val="20000"/>
            </a:spcAft>
            <a:buFontTx/>
            <a:buNone/>
          </a:pPr>
          <a:r>
            <a:rPr lang="en-US" sz="2000" b="1" kern="1200" dirty="0">
              <a:solidFill>
                <a:srgbClr val="265A9A"/>
              </a:solidFill>
            </a:rPr>
            <a:t>Initial phase: </a:t>
          </a:r>
          <a:r>
            <a:rPr lang="en-US" sz="2000" kern="1200" dirty="0"/>
            <a:t>2 H-R-Z- (E)</a:t>
          </a:r>
          <a:endParaRPr lang="en-US" sz="2000" b="1" kern="1200" dirty="0">
            <a:solidFill>
              <a:srgbClr val="265A9A"/>
            </a:solidFill>
          </a:endParaRPr>
        </a:p>
        <a:p>
          <a:pPr marL="171450" lvl="1" indent="-171450" algn="l" defTabSz="800100">
            <a:lnSpc>
              <a:spcPct val="150000"/>
            </a:lnSpc>
            <a:spcBef>
              <a:spcPct val="0"/>
            </a:spcBef>
            <a:spcAft>
              <a:spcPct val="20000"/>
            </a:spcAft>
            <a:buFont typeface="Wingdings" panose="05000000000000000000" pitchFamily="2" charset="2"/>
            <a:buChar char="ü"/>
          </a:pPr>
          <a:r>
            <a:rPr lang="en-US" sz="1800" kern="1200" dirty="0"/>
            <a:t>Initial phase comprises of 2 months of daily isoniazid, rifampicin and pyrazinamide, with or without ethambutol.</a:t>
          </a:r>
          <a:endParaRPr lang="en-US" sz="1800" i="1" kern="1200" dirty="0">
            <a:solidFill>
              <a:srgbClr val="000000">
                <a:hueOff val="0"/>
                <a:satOff val="0"/>
                <a:lumOff val="0"/>
                <a:alphaOff val="0"/>
              </a:srgbClr>
            </a:solidFill>
            <a:latin typeface="Arial"/>
            <a:ea typeface="+mn-ea"/>
            <a:cs typeface="+mn-cs"/>
          </a:endParaRPr>
        </a:p>
        <a:p>
          <a:pPr marL="171450" lvl="1" indent="-171450" algn="l" defTabSz="800100">
            <a:lnSpc>
              <a:spcPct val="150000"/>
            </a:lnSpc>
            <a:spcBef>
              <a:spcPct val="0"/>
            </a:spcBef>
            <a:spcAft>
              <a:spcPct val="20000"/>
            </a:spcAft>
            <a:buFont typeface="Wingdings" panose="05000000000000000000" pitchFamily="2" charset="2"/>
            <a:buChar char="Ø"/>
          </a:pPr>
          <a:r>
            <a:rPr lang="en-US" sz="1800" b="0" u="sng" kern="1200" dirty="0">
              <a:solidFill>
                <a:schemeClr val="tx1"/>
              </a:solidFill>
            </a:rPr>
            <a:t>Daily dosing</a:t>
          </a:r>
          <a:r>
            <a:rPr lang="en-US" sz="1800" b="0" u="none" kern="1200" dirty="0">
              <a:solidFill>
                <a:schemeClr val="tx1"/>
              </a:solidFill>
            </a:rPr>
            <a:t> (7 days per week) is suggested; treatment supporters or VST can improve adherence</a:t>
          </a:r>
          <a:r>
            <a:rPr lang="en-US" sz="1800" b="0" i="1" u="none" kern="1200" dirty="0">
              <a:solidFill>
                <a:schemeClr val="tx1"/>
              </a:solidFill>
              <a:latin typeface="Arial"/>
              <a:ea typeface="+mn-ea"/>
              <a:cs typeface="+mn-cs"/>
            </a:rPr>
            <a:t>.</a:t>
          </a:r>
          <a:endParaRPr lang="en-US" sz="1800" i="1" kern="1200" dirty="0">
            <a:solidFill>
              <a:srgbClr val="000000">
                <a:hueOff val="0"/>
                <a:satOff val="0"/>
                <a:lumOff val="0"/>
                <a:alphaOff val="0"/>
              </a:srgbClr>
            </a:solidFill>
            <a:latin typeface="Arial"/>
            <a:ea typeface="+mn-ea"/>
            <a:cs typeface="+mn-cs"/>
          </a:endParaRPr>
        </a:p>
        <a:p>
          <a:pPr marL="228600" lvl="1" indent="-228600" algn="l" defTabSz="889000">
            <a:lnSpc>
              <a:spcPct val="150000"/>
            </a:lnSpc>
            <a:spcBef>
              <a:spcPct val="0"/>
            </a:spcBef>
            <a:spcAft>
              <a:spcPct val="20000"/>
            </a:spcAft>
            <a:buFont typeface="Arial" panose="020B0604020202020204" pitchFamily="34" charset="0"/>
            <a:buNone/>
          </a:pPr>
          <a:r>
            <a:rPr lang="en-US" sz="2000" b="1" kern="1200" dirty="0">
              <a:solidFill>
                <a:srgbClr val="265A9A"/>
              </a:solidFill>
            </a:rPr>
            <a:t>Continuation phase: </a:t>
          </a:r>
          <a:r>
            <a:rPr lang="en-US" sz="2000" kern="1200" dirty="0"/>
            <a:t>2 H-R</a:t>
          </a:r>
          <a:endParaRPr lang="en-US" sz="1800" i="1" kern="1200" dirty="0">
            <a:solidFill>
              <a:srgbClr val="000000">
                <a:hueOff val="0"/>
                <a:satOff val="0"/>
                <a:lumOff val="0"/>
                <a:alphaOff val="0"/>
              </a:srgbClr>
            </a:solidFill>
            <a:latin typeface="Arial"/>
            <a:ea typeface="+mn-ea"/>
            <a:cs typeface="+mn-cs"/>
          </a:endParaRPr>
        </a:p>
        <a:p>
          <a:pPr marL="171450" lvl="1" indent="-171450" algn="l" defTabSz="800100">
            <a:lnSpc>
              <a:spcPct val="150000"/>
            </a:lnSpc>
            <a:spcBef>
              <a:spcPct val="0"/>
            </a:spcBef>
            <a:spcAft>
              <a:spcPct val="20000"/>
            </a:spcAft>
            <a:buChar char="•"/>
          </a:pPr>
          <a:r>
            <a:rPr lang="en-US" sz="1800" kern="1200" dirty="0"/>
            <a:t>Continuation phase includes 2 months of daily isoniazid and rifampicin.</a:t>
          </a:r>
          <a:endParaRPr lang="en-US" sz="1800" i="1" kern="1200" dirty="0"/>
        </a:p>
        <a:p>
          <a:pPr marL="171450" lvl="1" indent="-171450" algn="l" defTabSz="800100">
            <a:lnSpc>
              <a:spcPct val="150000"/>
            </a:lnSpc>
            <a:spcBef>
              <a:spcPct val="0"/>
            </a:spcBef>
            <a:spcAft>
              <a:spcPct val="20000"/>
            </a:spcAft>
            <a:buChar char="•"/>
          </a:pPr>
          <a:r>
            <a:rPr lang="en-US" sz="1800" u="sng" kern="1200" dirty="0">
              <a:solidFill>
                <a:schemeClr val="tx1"/>
              </a:solidFill>
            </a:rPr>
            <a:t>Treatment should be</a:t>
          </a:r>
          <a:r>
            <a:rPr lang="en-US" sz="1800" u="none" kern="1200" dirty="0">
              <a:solidFill>
                <a:schemeClr val="tx1"/>
              </a:solidFill>
            </a:rPr>
            <a:t> </a:t>
          </a:r>
          <a:r>
            <a:rPr lang="en-US" sz="1800" kern="1200" dirty="0"/>
            <a:t>continued for 6 months amongst those who have not responded clinically (i.e. haven’t demonstrated weight gain or resolution of TB symptoms). </a:t>
          </a:r>
          <a:endParaRPr lang="en-US" sz="1800" i="1" kern="1200" dirty="0"/>
        </a:p>
      </dsp:txBody>
      <dsp:txXfrm>
        <a:off x="0" y="977511"/>
        <a:ext cx="11642275" cy="33950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3D57D-AB2A-407E-8398-926D93A2ACCA}">
      <dsp:nvSpPr>
        <dsp:cNvPr id="0" name=""/>
        <dsp:cNvSpPr/>
      </dsp:nvSpPr>
      <dsp:spPr>
        <a:xfrm>
          <a:off x="0" y="655345"/>
          <a:ext cx="11642275" cy="478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CE501D-4370-42C1-BBFB-F59B2BFBE034}">
      <dsp:nvSpPr>
        <dsp:cNvPr id="0" name=""/>
        <dsp:cNvSpPr/>
      </dsp:nvSpPr>
      <dsp:spPr>
        <a:xfrm>
          <a:off x="582113" y="374905"/>
          <a:ext cx="8149592" cy="56088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8035" tIns="0" rIns="308035" bIns="0" numCol="1" spcCol="1270" anchor="ctr" anchorCtr="0">
          <a:noAutofit/>
        </a:bodyPr>
        <a:lstStyle/>
        <a:p>
          <a:pPr marL="0" lvl="0" indent="0" algn="l" defTabSz="844550">
            <a:lnSpc>
              <a:spcPct val="90000"/>
            </a:lnSpc>
            <a:spcBef>
              <a:spcPct val="0"/>
            </a:spcBef>
            <a:spcAft>
              <a:spcPct val="35000"/>
            </a:spcAft>
            <a:buFont typeface="Wingdings" panose="05000000000000000000" pitchFamily="2" charset="2"/>
            <a:buNone/>
          </a:pPr>
          <a:r>
            <a:rPr lang="en-US" sz="1900" b="1" kern="1200" dirty="0"/>
            <a:t>The optimal dosing frequency for DS TB patients is daily throughout the course of therapy</a:t>
          </a:r>
        </a:p>
      </dsp:txBody>
      <dsp:txXfrm>
        <a:off x="609493" y="402285"/>
        <a:ext cx="8094832" cy="506120"/>
      </dsp:txXfrm>
    </dsp:sp>
    <dsp:sp modelId="{B5FF99A6-4D46-4BA6-A714-649695F7B526}">
      <dsp:nvSpPr>
        <dsp:cNvPr id="0" name=""/>
        <dsp:cNvSpPr/>
      </dsp:nvSpPr>
      <dsp:spPr>
        <a:xfrm>
          <a:off x="0" y="1517186"/>
          <a:ext cx="11642275" cy="478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C0CEE4-FE58-47F4-8F8C-DD5EE35519E7}">
      <dsp:nvSpPr>
        <dsp:cNvPr id="0" name=""/>
        <dsp:cNvSpPr/>
      </dsp:nvSpPr>
      <dsp:spPr>
        <a:xfrm>
          <a:off x="582113" y="1236746"/>
          <a:ext cx="8149592" cy="56088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8035" tIns="0" rIns="308035" bIns="0" numCol="1" spcCol="1270" anchor="ctr" anchorCtr="0">
          <a:noAutofit/>
        </a:bodyPr>
        <a:lstStyle/>
        <a:p>
          <a:pPr marL="0" lvl="0" indent="0" algn="l" defTabSz="844550">
            <a:lnSpc>
              <a:spcPct val="90000"/>
            </a:lnSpc>
            <a:spcBef>
              <a:spcPct val="0"/>
            </a:spcBef>
            <a:spcAft>
              <a:spcPct val="35000"/>
            </a:spcAft>
            <a:buFont typeface="Wingdings" panose="05000000000000000000" pitchFamily="2" charset="2"/>
            <a:buNone/>
          </a:pPr>
          <a:r>
            <a:rPr lang="en-US" sz="1900" b="1" kern="1200" dirty="0"/>
            <a:t>Daily administration </a:t>
          </a:r>
          <a:r>
            <a:rPr lang="en-US" sz="1900" b="0" kern="1200" dirty="0"/>
            <a:t>reduces the rate of acquired drug-resistance by up to 3 times when compared with intermittent dosage  </a:t>
          </a:r>
        </a:p>
      </dsp:txBody>
      <dsp:txXfrm>
        <a:off x="609493" y="1264126"/>
        <a:ext cx="8094832" cy="506120"/>
      </dsp:txXfrm>
    </dsp:sp>
    <dsp:sp modelId="{35A3B44F-631F-4394-9BF3-63CF70837483}">
      <dsp:nvSpPr>
        <dsp:cNvPr id="0" name=""/>
        <dsp:cNvSpPr/>
      </dsp:nvSpPr>
      <dsp:spPr>
        <a:xfrm>
          <a:off x="0" y="2379026"/>
          <a:ext cx="11642275" cy="478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392F9F-46D0-452D-BD35-14DB3694E2D2}">
      <dsp:nvSpPr>
        <dsp:cNvPr id="0" name=""/>
        <dsp:cNvSpPr/>
      </dsp:nvSpPr>
      <dsp:spPr>
        <a:xfrm>
          <a:off x="548263" y="2122451"/>
          <a:ext cx="8149592" cy="56088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8035" tIns="0" rIns="308035" bIns="0" numCol="1" spcCol="1270" anchor="ctr" anchorCtr="0">
          <a:noAutofit/>
        </a:bodyPr>
        <a:lstStyle/>
        <a:p>
          <a:pPr marL="0" lvl="0" indent="0" algn="l" defTabSz="844550">
            <a:lnSpc>
              <a:spcPct val="90000"/>
            </a:lnSpc>
            <a:spcBef>
              <a:spcPct val="0"/>
            </a:spcBef>
            <a:spcAft>
              <a:spcPct val="35000"/>
            </a:spcAft>
            <a:buFont typeface="Wingdings" panose="05000000000000000000" pitchFamily="2" charset="2"/>
            <a:buNone/>
          </a:pPr>
          <a:r>
            <a:rPr lang="en-US" sz="1900" b="1" kern="1200" dirty="0"/>
            <a:t>Daily dosing </a:t>
          </a:r>
          <a:r>
            <a:rPr lang="en-US" sz="1900" b="0" kern="1200" dirty="0"/>
            <a:t>remains the recommended dosing frequency for both HIV-negative people and people living with HIV </a:t>
          </a:r>
          <a:endParaRPr lang="en-US" sz="1900" kern="1200" dirty="0"/>
        </a:p>
      </dsp:txBody>
      <dsp:txXfrm>
        <a:off x="575643" y="2149831"/>
        <a:ext cx="8094832" cy="506120"/>
      </dsp:txXfrm>
    </dsp:sp>
    <dsp:sp modelId="{B8432E99-7B2F-443C-8143-FD5746C68D68}">
      <dsp:nvSpPr>
        <dsp:cNvPr id="0" name=""/>
        <dsp:cNvSpPr/>
      </dsp:nvSpPr>
      <dsp:spPr>
        <a:xfrm>
          <a:off x="0" y="3240866"/>
          <a:ext cx="11642275" cy="478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A40FB3-0323-4C98-851C-7802038EC7DA}">
      <dsp:nvSpPr>
        <dsp:cNvPr id="0" name=""/>
        <dsp:cNvSpPr/>
      </dsp:nvSpPr>
      <dsp:spPr>
        <a:xfrm>
          <a:off x="582113" y="2960426"/>
          <a:ext cx="8149592" cy="56088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8035" tIns="0" rIns="308035" bIns="0" numCol="1" spcCol="1270" anchor="ctr" anchorCtr="0">
          <a:noAutofit/>
        </a:bodyPr>
        <a:lstStyle/>
        <a:p>
          <a:pPr marL="0" lvl="0" indent="0" algn="l" defTabSz="844550">
            <a:lnSpc>
              <a:spcPct val="90000"/>
            </a:lnSpc>
            <a:spcBef>
              <a:spcPct val="0"/>
            </a:spcBef>
            <a:spcAft>
              <a:spcPct val="35000"/>
            </a:spcAft>
            <a:buNone/>
          </a:pPr>
          <a:r>
            <a:rPr lang="en-US" sz="1900" b="0" kern="1200" dirty="0"/>
            <a:t>The term </a:t>
          </a:r>
          <a:r>
            <a:rPr lang="en-US" sz="1900" b="1" kern="1200" dirty="0"/>
            <a:t>‘daily’ </a:t>
          </a:r>
          <a:r>
            <a:rPr lang="en-US" sz="1900" b="0" kern="1200" dirty="0"/>
            <a:t>indicates an intake of TB drugs for 7 days per week </a:t>
          </a:r>
          <a:endParaRPr lang="en-US" sz="1900" kern="1200" dirty="0"/>
        </a:p>
      </dsp:txBody>
      <dsp:txXfrm>
        <a:off x="609493" y="2987806"/>
        <a:ext cx="8094832"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b="0">
                <a:solidFill>
                  <a:schemeClr val="tx1"/>
                </a:solidFill>
                <a:latin typeface="Arial" charset="0"/>
                <a:cs typeface="Arial" charset="0"/>
              </a:defRPr>
            </a:lvl1pPr>
          </a:lstStyle>
          <a:p>
            <a:pPr>
              <a:defRPr/>
            </a:pPr>
            <a:endParaRPr lang="en-US"/>
          </a:p>
        </p:txBody>
      </p:sp>
      <p:sp>
        <p:nvSpPr>
          <p:cNvPr id="512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200" b="0">
                <a:solidFill>
                  <a:schemeClr val="tx1"/>
                </a:solidFill>
                <a:latin typeface="Arial" charset="0"/>
                <a:cs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b="0">
                <a:solidFill>
                  <a:schemeClr val="tx1"/>
                </a:solidFill>
                <a:latin typeface="Arial" charset="0"/>
                <a:cs typeface="Arial" charset="0"/>
              </a:defRPr>
            </a:lvl1pPr>
          </a:lstStyle>
          <a:p>
            <a:pPr>
              <a:defRPr/>
            </a:pPr>
            <a:fld id="{AC5AF857-D239-4D70-A003-B5F8D3192CF7}" type="slidenum">
              <a:rPr lang="en-US"/>
              <a:pPr>
                <a:defRPr/>
              </a:pPr>
              <a:t>‹#›</a:t>
            </a:fld>
            <a:endParaRPr lang="en-US"/>
          </a:p>
        </p:txBody>
      </p:sp>
    </p:spTree>
    <p:extLst>
      <p:ext uri="{BB962C8B-B14F-4D97-AF65-F5344CB8AC3E}">
        <p14:creationId xmlns:p14="http://schemas.microsoft.com/office/powerpoint/2010/main" val="10131492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4"/>
          <p:cNvSpPr>
            <a:spLocks noGrp="1" noRot="1" noChangeAspect="1" noChangeArrowheads="1" noTextEdit="1"/>
          </p:cNvSpPr>
          <p:nvPr>
            <p:ph type="sldImg" idx="2"/>
          </p:nvPr>
        </p:nvSpPr>
        <p:spPr bwMode="auto">
          <a:xfrm>
            <a:off x="460375" y="720725"/>
            <a:ext cx="6396038" cy="3598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823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55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3633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4885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5798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3155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8396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4375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2335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9564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9841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422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822A00AB-CD15-433A-A355-4988AFD51729}" type="slidenum">
              <a:rPr lang="en-GB" smtClean="0"/>
              <a:t>1</a:t>
            </a:fld>
            <a:endParaRPr lang="en-GB"/>
          </a:p>
        </p:txBody>
      </p:sp>
    </p:spTree>
    <p:extLst>
      <p:ext uri="{BB962C8B-B14F-4D97-AF65-F5344CB8AC3E}">
        <p14:creationId xmlns:p14="http://schemas.microsoft.com/office/powerpoint/2010/main" val="4205110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3506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3307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4075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8742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7861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r" defTabSz="1373188" rtl="0" eaLnBrk="1" fontAlgn="base" latinLnBrk="0" hangingPunct="1">
              <a:lnSpc>
                <a:spcPct val="100000"/>
              </a:lnSpc>
              <a:spcBef>
                <a:spcPct val="0"/>
              </a:spcBef>
              <a:spcAft>
                <a:spcPct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373188"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93968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757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822A00AB-CD15-433A-A355-4988AFD51729}" type="slidenum">
              <a:rPr lang="en-GB" smtClean="0"/>
              <a:t>2</a:t>
            </a:fld>
            <a:endParaRPr lang="en-GB"/>
          </a:p>
        </p:txBody>
      </p:sp>
    </p:spTree>
    <p:extLst>
      <p:ext uri="{BB962C8B-B14F-4D97-AF65-F5344CB8AC3E}">
        <p14:creationId xmlns:p14="http://schemas.microsoft.com/office/powerpoint/2010/main" val="172218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109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7644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9221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6121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1293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6522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155C84-E590-45E2-8D48-CCC42479D87B}"/>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0" y="2564905"/>
            <a:ext cx="11764142"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0" y="3117383"/>
            <a:ext cx="12191996"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dirty="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414204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normal2">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795572"/>
            <a:chOff x="-4" y="39"/>
            <a:chExt cx="7072430" cy="1152718"/>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39"/>
              <a:ext cx="6756167" cy="1152718"/>
              <a:chOff x="-2168138" y="553632"/>
              <a:chExt cx="8650662" cy="1475953"/>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553639"/>
                <a:ext cx="6958200" cy="1475946"/>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4" y="553632"/>
                <a:ext cx="1699500" cy="1475946"/>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dirty="0">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dirty="0">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sp>
        <p:nvSpPr>
          <p:cNvPr id="23" name="Footer Placeholder 4">
            <a:extLst>
              <a:ext uri="{FF2B5EF4-FFF2-40B4-BE49-F238E27FC236}">
                <a16:creationId xmlns:a16="http://schemas.microsoft.com/office/drawing/2014/main" id="{57F654C7-B6C7-4F17-8FE5-34F3FDE36C3A}"/>
              </a:ext>
            </a:extLst>
          </p:cNvPr>
          <p:cNvSpPr>
            <a:spLocks noGrp="1"/>
          </p:cNvSpPr>
          <p:nvPr>
            <p:ph type="ftr" sz="quarter" idx="11"/>
          </p:nvPr>
        </p:nvSpPr>
        <p:spPr>
          <a:xfrm>
            <a:off x="1794294" y="6442610"/>
            <a:ext cx="7333673" cy="365125"/>
          </a:xfrm>
          <a:prstGeom prst="rect">
            <a:avLst/>
          </a:prstGeom>
        </p:spPr>
        <p:txBody>
          <a:bodyPr/>
          <a:lstStyle>
            <a:lvl1pPr>
              <a:defRPr sz="1400" b="0">
                <a:solidFill>
                  <a:srgbClr val="8DBEE6"/>
                </a:solidFill>
                <a:latin typeface="Calibri" panose="020F0502020204030204" pitchFamily="34" charset="0"/>
                <a:cs typeface="Calibri" panose="020F0502020204030204" pitchFamily="34" charset="0"/>
              </a:defRPr>
            </a:lvl1pPr>
          </a:lstStyle>
          <a:p>
            <a:r>
              <a:rPr lang="en-US" dirty="0"/>
              <a:t>Module 1: TB preventive treatment</a:t>
            </a:r>
            <a:endParaRPr lang="en-GB" dirty="0"/>
          </a:p>
        </p:txBody>
      </p:sp>
      <p:sp>
        <p:nvSpPr>
          <p:cNvPr id="24" name="Slide Number Placeholder 5">
            <a:extLst>
              <a:ext uri="{FF2B5EF4-FFF2-40B4-BE49-F238E27FC236}">
                <a16:creationId xmlns:a16="http://schemas.microsoft.com/office/drawing/2014/main" id="{14AB9616-A476-4AA7-A0A0-CA2338F5D2B7}"/>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dirty="0"/>
          </a:p>
        </p:txBody>
      </p:sp>
      <p:grpSp>
        <p:nvGrpSpPr>
          <p:cNvPr id="2" name="Google Shape;62;p5">
            <a:extLst>
              <a:ext uri="{FF2B5EF4-FFF2-40B4-BE49-F238E27FC236}">
                <a16:creationId xmlns:a16="http://schemas.microsoft.com/office/drawing/2014/main" id="{D36B8A6B-9505-9B68-6844-74DD6BEE3A71}"/>
              </a:ext>
            </a:extLst>
          </p:cNvPr>
          <p:cNvGrpSpPr/>
          <p:nvPr userDrawn="1"/>
        </p:nvGrpSpPr>
        <p:grpSpPr>
          <a:xfrm flipH="1" flipV="1">
            <a:off x="10671148" y="6492874"/>
            <a:ext cx="1520852" cy="365126"/>
            <a:chOff x="-4" y="40"/>
            <a:chExt cx="7072430" cy="1327315"/>
          </a:xfrm>
          <a:solidFill>
            <a:srgbClr val="0093D5"/>
          </a:solidFill>
        </p:grpSpPr>
        <p:sp>
          <p:nvSpPr>
            <p:cNvPr id="3" name="Google Shape;63;p5">
              <a:extLst>
                <a:ext uri="{FF2B5EF4-FFF2-40B4-BE49-F238E27FC236}">
                  <a16:creationId xmlns:a16="http://schemas.microsoft.com/office/drawing/2014/main" id="{DD09EF7C-4C62-F97A-D7FB-814318C1EF02}"/>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4" name="Google Shape;64;p5">
              <a:extLst>
                <a:ext uri="{FF2B5EF4-FFF2-40B4-BE49-F238E27FC236}">
                  <a16:creationId xmlns:a16="http://schemas.microsoft.com/office/drawing/2014/main" id="{9D719A00-47D7-1597-59DA-CE6138BA2CF3}"/>
                </a:ext>
              </a:extLst>
            </p:cNvPr>
            <p:cNvGrpSpPr/>
            <p:nvPr/>
          </p:nvGrpSpPr>
          <p:grpSpPr>
            <a:xfrm rot="10800000" flipH="1">
              <a:off x="3" y="40"/>
              <a:ext cx="6756168" cy="1327315"/>
              <a:chOff x="-2168138" y="330075"/>
              <a:chExt cx="8650663" cy="1699506"/>
            </a:xfrm>
            <a:grpFill/>
          </p:grpSpPr>
          <p:sp>
            <p:nvSpPr>
              <p:cNvPr id="8" name="Google Shape;65;p5">
                <a:extLst>
                  <a:ext uri="{FF2B5EF4-FFF2-40B4-BE49-F238E27FC236}">
                    <a16:creationId xmlns:a16="http://schemas.microsoft.com/office/drawing/2014/main" id="{BAA90CD7-6535-F72B-C6A9-3C7907E1DEAF}"/>
                  </a:ext>
                </a:extLst>
              </p:cNvPr>
              <p:cNvSpPr/>
              <p:nvPr/>
            </p:nvSpPr>
            <p:spPr>
              <a:xfrm>
                <a:off x="-2168138" y="330081"/>
                <a:ext cx="6958200" cy="1699500"/>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9" name="Google Shape;66;p5">
                <a:extLst>
                  <a:ext uri="{FF2B5EF4-FFF2-40B4-BE49-F238E27FC236}">
                    <a16:creationId xmlns:a16="http://schemas.microsoft.com/office/drawing/2014/main" id="{0DB3EA49-E69B-8316-FE2D-B1755B550B23}"/>
                  </a:ext>
                </a:extLst>
              </p:cNvPr>
              <p:cNvSpPr/>
              <p:nvPr/>
            </p:nvSpPr>
            <p:spPr>
              <a:xfrm>
                <a:off x="4783025" y="330075"/>
                <a:ext cx="1699500" cy="1699500"/>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dirty="0">
                  <a:solidFill>
                    <a:srgbClr val="000000"/>
                  </a:solidFill>
                  <a:latin typeface="Arvo"/>
                  <a:ea typeface="Arvo"/>
                  <a:cs typeface="Arvo"/>
                  <a:sym typeface="Arvo"/>
                </a:endParaRPr>
              </a:p>
            </p:txBody>
          </p:sp>
        </p:grpSp>
        <p:grpSp>
          <p:nvGrpSpPr>
            <p:cNvPr id="5" name="Google Shape;67;p5">
              <a:extLst>
                <a:ext uri="{FF2B5EF4-FFF2-40B4-BE49-F238E27FC236}">
                  <a16:creationId xmlns:a16="http://schemas.microsoft.com/office/drawing/2014/main" id="{CD749D6D-E7C9-D780-37F3-77A9D94D1617}"/>
                </a:ext>
              </a:extLst>
            </p:cNvPr>
            <p:cNvGrpSpPr/>
            <p:nvPr/>
          </p:nvGrpSpPr>
          <p:grpSpPr>
            <a:xfrm rot="10800000" flipH="1">
              <a:off x="-4" y="381007"/>
              <a:ext cx="7072430" cy="771744"/>
              <a:chOff x="-9092084" y="330075"/>
              <a:chExt cx="15574609" cy="1699501"/>
            </a:xfrm>
            <a:grpFill/>
          </p:grpSpPr>
          <p:sp>
            <p:nvSpPr>
              <p:cNvPr id="6" name="Google Shape;68;p5">
                <a:extLst>
                  <a:ext uri="{FF2B5EF4-FFF2-40B4-BE49-F238E27FC236}">
                    <a16:creationId xmlns:a16="http://schemas.microsoft.com/office/drawing/2014/main" id="{66FC76B2-E229-E34B-311B-8CEA31F920DA}"/>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dirty="0">
                  <a:solidFill>
                    <a:srgbClr val="000000"/>
                  </a:solidFill>
                  <a:latin typeface="Arvo"/>
                  <a:ea typeface="Arvo"/>
                  <a:cs typeface="Arvo"/>
                  <a:sym typeface="Arvo"/>
                </a:endParaRPr>
              </a:p>
            </p:txBody>
          </p:sp>
          <p:sp>
            <p:nvSpPr>
              <p:cNvPr id="7" name="Google Shape;69;p5">
                <a:extLst>
                  <a:ext uri="{FF2B5EF4-FFF2-40B4-BE49-F238E27FC236}">
                    <a16:creationId xmlns:a16="http://schemas.microsoft.com/office/drawing/2014/main" id="{A1CC68E4-91DE-A2BC-8499-44DB63D3AB10}"/>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2136" y="6163457"/>
            <a:ext cx="659909" cy="658833"/>
          </a:xfrm>
          <a:prstGeom prst="rect">
            <a:avLst/>
          </a:prstGeom>
        </p:spPr>
      </p:pic>
      <p:pic>
        <p:nvPicPr>
          <p:cNvPr id="10" name="Picture 9">
            <a:extLst>
              <a:ext uri="{FF2B5EF4-FFF2-40B4-BE49-F238E27FC236}">
                <a16:creationId xmlns:a16="http://schemas.microsoft.com/office/drawing/2014/main" id="{6B041DFC-AF8F-6560-6598-05945F959E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836" y="6370488"/>
            <a:ext cx="1260672" cy="385856"/>
          </a:xfrm>
          <a:prstGeom prst="rect">
            <a:avLst/>
          </a:prstGeom>
        </p:spPr>
      </p:pic>
    </p:spTree>
    <p:extLst>
      <p:ext uri="{BB962C8B-B14F-4D97-AF65-F5344CB8AC3E}">
        <p14:creationId xmlns:p14="http://schemas.microsoft.com/office/powerpoint/2010/main" val="252977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337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981210"/>
      </p:ext>
    </p:extLst>
  </p:cSld>
  <p:clrMap bg1="lt1" tx1="dk1" bg2="lt2" tx2="dk2" accent1="accent1" accent2="accent2" accent3="accent3" accent4="accent4" accent5="accent5" accent6="accent6" hlink="hlink" folHlink="folHlink"/>
  <p:sldLayoutIdLst>
    <p:sldLayoutId id="2147483984" r:id="rId1"/>
    <p:sldLayoutId id="2147483989" r:id="rId2"/>
    <p:sldLayoutId id="2147483990" r:id="rId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hyperlink" Target="mailto:bookorders@who.int"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mailto:permissions@who.i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542785-EABE-480B-B72B-66AB661E802A}"/>
              </a:ext>
            </a:extLst>
          </p:cNvPr>
          <p:cNvSpPr/>
          <p:nvPr/>
        </p:nvSpPr>
        <p:spPr>
          <a:xfrm>
            <a:off x="890806" y="3429000"/>
            <a:ext cx="4843677" cy="1877437"/>
          </a:xfrm>
          <a:prstGeom prst="rect">
            <a:avLst/>
          </a:prstGeom>
        </p:spPr>
        <p:txBody>
          <a:bodyPr wrap="square">
            <a:spAutoFit/>
          </a:bodyPr>
          <a:lstStyle/>
          <a:p>
            <a:r>
              <a:rPr lang="en-US" sz="20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WHO guidelines &amp; operational handbook: </a:t>
            </a:r>
          </a:p>
          <a:p>
            <a:r>
              <a:rPr lang="en-US" sz="3200" b="1"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Module 4:</a:t>
            </a:r>
          </a:p>
          <a:p>
            <a:r>
              <a:rPr lang="en-US" sz="3200" b="1"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Drug-susceptible</a:t>
            </a:r>
          </a:p>
          <a:p>
            <a:r>
              <a:rPr lang="en-US" sz="32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TB treatment</a:t>
            </a:r>
            <a:endParaRPr lang="en-US" sz="3200" dirty="0">
              <a:solidFill>
                <a:srgbClr val="FFFF00"/>
              </a:solidFill>
              <a:latin typeface="Source Sans Pro" panose="020B0503030403020204" pitchFamily="34" charset="0"/>
              <a:ea typeface="Source Sans Pro" panose="020B0503030403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F493E6D-F65A-C8D2-3345-ABE5A4F962FA}"/>
              </a:ext>
            </a:extLst>
          </p:cNvPr>
          <p:cNvPicPr>
            <a:picLocks noChangeAspect="1"/>
          </p:cNvPicPr>
          <p:nvPr/>
        </p:nvPicPr>
        <p:blipFill>
          <a:blip r:embed="rId3"/>
          <a:stretch>
            <a:fillRect/>
          </a:stretch>
        </p:blipFill>
        <p:spPr>
          <a:xfrm>
            <a:off x="6196907" y="4314360"/>
            <a:ext cx="1563786" cy="2207269"/>
          </a:xfrm>
          <a:prstGeom prst="rect">
            <a:avLst/>
          </a:prstGeom>
        </p:spPr>
      </p:pic>
      <p:pic>
        <p:nvPicPr>
          <p:cNvPr id="6" name="Picture 5">
            <a:extLst>
              <a:ext uri="{FF2B5EF4-FFF2-40B4-BE49-F238E27FC236}">
                <a16:creationId xmlns:a16="http://schemas.microsoft.com/office/drawing/2014/main" id="{58201970-F4DD-5FE7-E00D-3B8B4B8D17A1}"/>
              </a:ext>
            </a:extLst>
          </p:cNvPr>
          <p:cNvPicPr>
            <a:picLocks noChangeAspect="1"/>
          </p:cNvPicPr>
          <p:nvPr/>
        </p:nvPicPr>
        <p:blipFill>
          <a:blip r:embed="rId4"/>
          <a:stretch>
            <a:fillRect/>
          </a:stretch>
        </p:blipFill>
        <p:spPr>
          <a:xfrm>
            <a:off x="8147631" y="4320205"/>
            <a:ext cx="1563786" cy="2201423"/>
          </a:xfrm>
          <a:prstGeom prst="rect">
            <a:avLst/>
          </a:prstGeom>
        </p:spPr>
      </p:pic>
    </p:spTree>
    <p:extLst>
      <p:ext uri="{BB962C8B-B14F-4D97-AF65-F5344CB8AC3E}">
        <p14:creationId xmlns:p14="http://schemas.microsoft.com/office/powerpoint/2010/main" val="3572974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DF9AD1-FD26-B6D0-7BD1-AD0DAE80EBA0}"/>
              </a:ext>
            </a:extLst>
          </p:cNvPr>
          <p:cNvSpPr>
            <a:spLocks noGrp="1"/>
          </p:cNvSpPr>
          <p:nvPr>
            <p:ph type="sldNum" sz="quarter" idx="12"/>
          </p:nvPr>
        </p:nvSpPr>
        <p:spPr/>
        <p:txBody>
          <a:bodyPr/>
          <a:lstStyle/>
          <a:p>
            <a:fld id="{92E002D6-D190-45E2-A289-FEFF1EC166F2}" type="slidenum">
              <a:rPr lang="en-GB" smtClean="0"/>
              <a:pPr/>
              <a:t>9</a:t>
            </a:fld>
            <a:endParaRPr lang="en-GB" dirty="0"/>
          </a:p>
        </p:txBody>
      </p:sp>
      <p:sp>
        <p:nvSpPr>
          <p:cNvPr id="2" name="TextBox 1">
            <a:extLst>
              <a:ext uri="{FF2B5EF4-FFF2-40B4-BE49-F238E27FC236}">
                <a16:creationId xmlns:a16="http://schemas.microsoft.com/office/drawing/2014/main" id="{4C1C8F84-3A8A-1C42-0873-B5022972D01B}"/>
              </a:ext>
            </a:extLst>
          </p:cNvPr>
          <p:cNvSpPr txBox="1"/>
          <p:nvPr/>
        </p:nvSpPr>
        <p:spPr>
          <a:xfrm>
            <a:off x="191344" y="1306644"/>
            <a:ext cx="11881320" cy="4832092"/>
          </a:xfrm>
          <a:prstGeom prst="rect">
            <a:avLst/>
          </a:prstGeom>
          <a:noFill/>
        </p:spPr>
        <p:txBody>
          <a:bodyPr wrap="square">
            <a:spAutoFit/>
          </a:bodyPr>
          <a:lstStyle/>
          <a:p>
            <a:pPr algn="just"/>
            <a:r>
              <a:rPr lang="en-US" sz="2400" b="1" kern="0" dirty="0">
                <a:solidFill>
                  <a:srgbClr val="FF0000"/>
                </a:solidFill>
              </a:rPr>
              <a:t>Recommendation </a:t>
            </a:r>
            <a:r>
              <a:rPr lang="en-US" sz="2400" kern="0" dirty="0">
                <a:solidFill>
                  <a:srgbClr val="FF0000"/>
                </a:solidFill>
              </a:rPr>
              <a:t>8: </a:t>
            </a:r>
            <a:r>
              <a:rPr lang="en-US" sz="2400" b="1" dirty="0">
                <a:solidFill>
                  <a:schemeClr val="tx1"/>
                </a:solidFill>
              </a:rPr>
              <a:t>It is recommended that TB patients who are living with HIV should receive at least the same duration of daily TB treatment as HIV-negative TB patients.</a:t>
            </a:r>
            <a:endParaRPr lang="en-US" sz="2400" b="1" dirty="0">
              <a:solidFill>
                <a:schemeClr val="tx2"/>
              </a:solidFill>
            </a:endParaRPr>
          </a:p>
          <a:p>
            <a:r>
              <a:rPr lang="en-US" sz="2400" b="1" dirty="0">
                <a:solidFill>
                  <a:schemeClr val="tx2"/>
                </a:solidFill>
              </a:rPr>
              <a:t> </a:t>
            </a:r>
            <a:r>
              <a:rPr lang="en-US" sz="2400" b="0" dirty="0">
                <a:solidFill>
                  <a:schemeClr val="tx2"/>
                </a:solidFill>
              </a:rPr>
              <a:t>(</a:t>
            </a:r>
            <a:r>
              <a:rPr lang="en-US" sz="2400" b="0" i="1" dirty="0">
                <a:solidFill>
                  <a:schemeClr val="tx2"/>
                </a:solidFill>
              </a:rPr>
              <a:t>strong recommendation, high certainty of evidence)</a:t>
            </a:r>
          </a:p>
          <a:p>
            <a:endParaRPr lang="en-US" sz="2400" b="0" i="1" dirty="0">
              <a:solidFill>
                <a:schemeClr val="tx2"/>
              </a:solidFill>
            </a:endParaRPr>
          </a:p>
          <a:p>
            <a:r>
              <a:rPr lang="en-US" sz="2400" b="1" kern="0" dirty="0">
                <a:solidFill>
                  <a:srgbClr val="FF0000"/>
                </a:solidFill>
              </a:rPr>
              <a:t>Recommendation </a:t>
            </a:r>
            <a:r>
              <a:rPr lang="en-US" sz="2400" kern="0" dirty="0">
                <a:solidFill>
                  <a:srgbClr val="FF0000"/>
                </a:solidFill>
              </a:rPr>
              <a:t>9: </a:t>
            </a:r>
            <a:r>
              <a:rPr lang="en-US" sz="2400" dirty="0">
                <a:solidFill>
                  <a:schemeClr val="tx1"/>
                </a:solidFill>
              </a:rPr>
              <a:t>ART should be started as soon as possible within two weeks of initiating TB treatment, regardless of CD4 cell count, among people living with HIV</a:t>
            </a:r>
            <a:r>
              <a:rPr lang="en-US" sz="2400" b="1" dirty="0"/>
              <a:t>. </a:t>
            </a:r>
          </a:p>
          <a:p>
            <a:pPr marL="342900" indent="-342900">
              <a:buFont typeface="Wingdings" panose="05000000000000000000" pitchFamily="2" charset="2"/>
              <a:buChar char="ü"/>
            </a:pPr>
            <a:r>
              <a:rPr lang="en-US" sz="2000" b="0" dirty="0">
                <a:solidFill>
                  <a:schemeClr val="tx1"/>
                </a:solidFill>
              </a:rPr>
              <a:t>Adults and adolescents (strong recommendation, low to moderate certainty of evidence;</a:t>
            </a:r>
          </a:p>
          <a:p>
            <a:pPr marL="342900" indent="-342900">
              <a:buFont typeface="Wingdings" panose="05000000000000000000" pitchFamily="2" charset="2"/>
              <a:buChar char="ü"/>
            </a:pPr>
            <a:r>
              <a:rPr lang="en-US" sz="2000" b="0" dirty="0">
                <a:solidFill>
                  <a:schemeClr val="tx1"/>
                </a:solidFill>
              </a:rPr>
              <a:t>Children and infants (strong recommendation, very low certainty of evidence) </a:t>
            </a:r>
          </a:p>
          <a:p>
            <a:endParaRPr lang="en-US" sz="2000" b="0" dirty="0">
              <a:solidFill>
                <a:schemeClr val="tx1"/>
              </a:solidFill>
            </a:endParaRPr>
          </a:p>
          <a:p>
            <a:endParaRPr lang="en-US" sz="2400" dirty="0"/>
          </a:p>
          <a:p>
            <a:endParaRPr lang="en-US" sz="3200" b="1" dirty="0"/>
          </a:p>
        </p:txBody>
      </p:sp>
      <p:sp>
        <p:nvSpPr>
          <p:cNvPr id="4" name="Text Placeholder 2">
            <a:extLst>
              <a:ext uri="{FF2B5EF4-FFF2-40B4-BE49-F238E27FC236}">
                <a16:creationId xmlns:a16="http://schemas.microsoft.com/office/drawing/2014/main" id="{EDA81ED8-412C-6ABC-BC58-9C7C0E3CD8E7}"/>
              </a:ext>
            </a:extLst>
          </p:cNvPr>
          <p:cNvSpPr txBox="1">
            <a:spLocks/>
          </p:cNvSpPr>
          <p:nvPr/>
        </p:nvSpPr>
        <p:spPr>
          <a:xfrm>
            <a:off x="191343" y="829443"/>
            <a:ext cx="11737303"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400" b="1" kern="0" dirty="0">
                <a:solidFill>
                  <a:srgbClr val="FF0000"/>
                </a:solidFill>
              </a:rPr>
              <a:t>DS-TB treatment &amp; ART in people living with HIV</a:t>
            </a:r>
          </a:p>
        </p:txBody>
      </p:sp>
      <p:sp>
        <p:nvSpPr>
          <p:cNvPr id="6" name="Text Placeholder 2">
            <a:extLst>
              <a:ext uri="{FF2B5EF4-FFF2-40B4-BE49-F238E27FC236}">
                <a16:creationId xmlns:a16="http://schemas.microsoft.com/office/drawing/2014/main" id="{2F20F9CC-F09D-722D-8E69-39497E30573F}"/>
              </a:ext>
            </a:extLst>
          </p:cNvPr>
          <p:cNvSpPr txBox="1">
            <a:spLocks/>
          </p:cNvSpPr>
          <p:nvPr/>
        </p:nvSpPr>
        <p:spPr>
          <a:xfrm>
            <a:off x="3036000" y="5251469"/>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i="1" kern="0" dirty="0">
                <a:solidFill>
                  <a:srgbClr val="FF0000"/>
                </a:solidFill>
              </a:rPr>
              <a:t>Remarks</a:t>
            </a:r>
          </a:p>
        </p:txBody>
      </p:sp>
      <p:sp>
        <p:nvSpPr>
          <p:cNvPr id="7" name="TextBox 6">
            <a:extLst>
              <a:ext uri="{FF2B5EF4-FFF2-40B4-BE49-F238E27FC236}">
                <a16:creationId xmlns:a16="http://schemas.microsoft.com/office/drawing/2014/main" id="{062B6E27-4E1B-5FD9-C73F-FD002E98EAFE}"/>
              </a:ext>
            </a:extLst>
          </p:cNvPr>
          <p:cNvSpPr txBox="1"/>
          <p:nvPr/>
        </p:nvSpPr>
        <p:spPr>
          <a:xfrm>
            <a:off x="335360" y="5694293"/>
            <a:ext cx="11665296" cy="496996"/>
          </a:xfrm>
          <a:prstGeom prst="rect">
            <a:avLst/>
          </a:prstGeom>
          <a:noFill/>
        </p:spPr>
        <p:txBody>
          <a:bodyPr wrap="square">
            <a:spAutoFit/>
          </a:bodyPr>
          <a:lstStyle/>
          <a:p>
            <a:pPr marL="342900" indent="-342900" algn="l">
              <a:lnSpc>
                <a:spcPct val="150000"/>
              </a:lnSpc>
              <a:buFont typeface="Wingdings" panose="05000000000000000000" pitchFamily="2" charset="2"/>
              <a:buChar char="v"/>
            </a:pPr>
            <a:r>
              <a:rPr lang="en-US" sz="2000" b="0" dirty="0">
                <a:solidFill>
                  <a:schemeClr val="tx1"/>
                </a:solidFill>
              </a:rPr>
              <a:t>Except when signs and symptoms of meningitis are present (applies to Recommendation 9). </a:t>
            </a:r>
          </a:p>
        </p:txBody>
      </p:sp>
      <p:sp>
        <p:nvSpPr>
          <p:cNvPr id="8" name="Title 20">
            <a:extLst>
              <a:ext uri="{FF2B5EF4-FFF2-40B4-BE49-F238E27FC236}">
                <a16:creationId xmlns:a16="http://schemas.microsoft.com/office/drawing/2014/main" id="{1D4298D8-F597-943E-9158-60D9CAF7577F}"/>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Recommendations</a:t>
            </a:r>
            <a:endParaRPr lang="en-US" dirty="0"/>
          </a:p>
        </p:txBody>
      </p:sp>
      <p:sp>
        <p:nvSpPr>
          <p:cNvPr id="9" name="Footer Placeholder 1">
            <a:extLst>
              <a:ext uri="{FF2B5EF4-FFF2-40B4-BE49-F238E27FC236}">
                <a16:creationId xmlns:a16="http://schemas.microsoft.com/office/drawing/2014/main" id="{72F33B87-C2CC-8C38-2160-3030ECD5C676}"/>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spTree>
    <p:extLst>
      <p:ext uri="{BB962C8B-B14F-4D97-AF65-F5344CB8AC3E}">
        <p14:creationId xmlns:p14="http://schemas.microsoft.com/office/powerpoint/2010/main" val="963097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DF9AD1-FD26-B6D0-7BD1-AD0DAE80EBA0}"/>
              </a:ext>
            </a:extLst>
          </p:cNvPr>
          <p:cNvSpPr>
            <a:spLocks noGrp="1"/>
          </p:cNvSpPr>
          <p:nvPr>
            <p:ph type="sldNum" sz="quarter" idx="12"/>
          </p:nvPr>
        </p:nvSpPr>
        <p:spPr/>
        <p:txBody>
          <a:bodyPr/>
          <a:lstStyle/>
          <a:p>
            <a:fld id="{92E002D6-D190-45E2-A289-FEFF1EC166F2}" type="slidenum">
              <a:rPr lang="en-GB" smtClean="0"/>
              <a:pPr/>
              <a:t>10</a:t>
            </a:fld>
            <a:endParaRPr lang="en-GB" dirty="0"/>
          </a:p>
        </p:txBody>
      </p:sp>
      <p:sp>
        <p:nvSpPr>
          <p:cNvPr id="2" name="TextBox 1">
            <a:extLst>
              <a:ext uri="{FF2B5EF4-FFF2-40B4-BE49-F238E27FC236}">
                <a16:creationId xmlns:a16="http://schemas.microsoft.com/office/drawing/2014/main" id="{4C1C8F84-3A8A-1C42-0873-B5022972D01B}"/>
              </a:ext>
            </a:extLst>
          </p:cNvPr>
          <p:cNvSpPr txBox="1"/>
          <p:nvPr/>
        </p:nvSpPr>
        <p:spPr>
          <a:xfrm>
            <a:off x="191343" y="1504007"/>
            <a:ext cx="11881320" cy="3170099"/>
          </a:xfrm>
          <a:prstGeom prst="rect">
            <a:avLst/>
          </a:prstGeom>
          <a:noFill/>
        </p:spPr>
        <p:txBody>
          <a:bodyPr wrap="square">
            <a:spAutoFit/>
          </a:bodyPr>
          <a:lstStyle/>
          <a:p>
            <a:pPr algn="just"/>
            <a:r>
              <a:rPr lang="en-US" sz="2400" b="1" kern="0" dirty="0">
                <a:solidFill>
                  <a:srgbClr val="FF0000"/>
                </a:solidFill>
              </a:rPr>
              <a:t>Recommendation 10</a:t>
            </a:r>
            <a:r>
              <a:rPr lang="en-US" sz="2400" kern="0" dirty="0">
                <a:solidFill>
                  <a:srgbClr val="FF0000"/>
                </a:solidFill>
              </a:rPr>
              <a:t>: </a:t>
            </a:r>
            <a:r>
              <a:rPr lang="en-US" sz="2400" dirty="0">
                <a:solidFill>
                  <a:schemeClr val="tx1"/>
                </a:solidFill>
              </a:rPr>
              <a:t>In patients with tuberculous meningitis, an initial adjuvant corticosteroid therapy with dexamethasone or prednisolone tapered over 6–8 weeks should be used. </a:t>
            </a:r>
          </a:p>
          <a:p>
            <a:pPr algn="just"/>
            <a:r>
              <a:rPr lang="en-US" sz="2400" b="0" dirty="0">
                <a:solidFill>
                  <a:schemeClr val="tx2"/>
                </a:solidFill>
              </a:rPr>
              <a:t>(</a:t>
            </a:r>
            <a:r>
              <a:rPr lang="en-US" sz="2400" b="0" i="1" dirty="0">
                <a:solidFill>
                  <a:schemeClr val="tx2"/>
                </a:solidFill>
              </a:rPr>
              <a:t>strong recommendation, moderate certainty of evidence)</a:t>
            </a:r>
          </a:p>
          <a:p>
            <a:endParaRPr lang="en-US" sz="2400" b="0" i="1" dirty="0">
              <a:solidFill>
                <a:schemeClr val="tx2"/>
              </a:solidFill>
            </a:endParaRPr>
          </a:p>
          <a:p>
            <a:r>
              <a:rPr lang="en-US" sz="2400" b="1" kern="0" dirty="0">
                <a:solidFill>
                  <a:srgbClr val="FF0000"/>
                </a:solidFill>
              </a:rPr>
              <a:t>Recommendation 11</a:t>
            </a:r>
            <a:r>
              <a:rPr lang="en-US" sz="2400" kern="0" dirty="0">
                <a:solidFill>
                  <a:srgbClr val="FF0000"/>
                </a:solidFill>
              </a:rPr>
              <a:t>: </a:t>
            </a:r>
            <a:r>
              <a:rPr lang="en-US" sz="2400" dirty="0">
                <a:solidFill>
                  <a:schemeClr val="tx1"/>
                </a:solidFill>
              </a:rPr>
              <a:t>In patients with tuberculous pericarditis, an initial adjuvant corticosteroid therapy may be used.</a:t>
            </a:r>
          </a:p>
          <a:p>
            <a:endParaRPr lang="en-US" sz="800" b="0" dirty="0">
              <a:solidFill>
                <a:schemeClr val="tx1"/>
              </a:solidFill>
            </a:endParaRPr>
          </a:p>
          <a:p>
            <a:r>
              <a:rPr lang="en-US" sz="2400" b="0" dirty="0">
                <a:solidFill>
                  <a:schemeClr val="tx2"/>
                </a:solidFill>
              </a:rPr>
              <a:t>(</a:t>
            </a:r>
            <a:r>
              <a:rPr lang="en-US" sz="2400" b="0" i="1" dirty="0">
                <a:solidFill>
                  <a:schemeClr val="tx2"/>
                </a:solidFill>
              </a:rPr>
              <a:t>conditional recommendation, very low certainty of evidence)</a:t>
            </a:r>
            <a:endParaRPr lang="en-US" sz="3200" b="1" dirty="0"/>
          </a:p>
        </p:txBody>
      </p:sp>
      <p:sp>
        <p:nvSpPr>
          <p:cNvPr id="4" name="Text Placeholder 2">
            <a:extLst>
              <a:ext uri="{FF2B5EF4-FFF2-40B4-BE49-F238E27FC236}">
                <a16:creationId xmlns:a16="http://schemas.microsoft.com/office/drawing/2014/main" id="{EDA81ED8-412C-6ABC-BC58-9C7C0E3CD8E7}"/>
              </a:ext>
            </a:extLst>
          </p:cNvPr>
          <p:cNvSpPr txBox="1">
            <a:spLocks/>
          </p:cNvSpPr>
          <p:nvPr/>
        </p:nvSpPr>
        <p:spPr>
          <a:xfrm>
            <a:off x="191343" y="829443"/>
            <a:ext cx="11737303"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400" b="1" kern="0" dirty="0">
                <a:solidFill>
                  <a:srgbClr val="FF0000"/>
                </a:solidFill>
              </a:rPr>
              <a:t>The use of adjuvant steroids for TB meningitis and pericarditis</a:t>
            </a:r>
          </a:p>
        </p:txBody>
      </p:sp>
      <p:sp>
        <p:nvSpPr>
          <p:cNvPr id="8" name="Title 20">
            <a:extLst>
              <a:ext uri="{FF2B5EF4-FFF2-40B4-BE49-F238E27FC236}">
                <a16:creationId xmlns:a16="http://schemas.microsoft.com/office/drawing/2014/main" id="{1D4298D8-F597-943E-9158-60D9CAF7577F}"/>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Recommendations</a:t>
            </a:r>
            <a:endParaRPr lang="en-US" dirty="0"/>
          </a:p>
        </p:txBody>
      </p:sp>
      <p:sp>
        <p:nvSpPr>
          <p:cNvPr id="9" name="Footer Placeholder 1">
            <a:extLst>
              <a:ext uri="{FF2B5EF4-FFF2-40B4-BE49-F238E27FC236}">
                <a16:creationId xmlns:a16="http://schemas.microsoft.com/office/drawing/2014/main" id="{72F33B87-C2CC-8C38-2160-3030ECD5C676}"/>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spTree>
    <p:extLst>
      <p:ext uri="{BB962C8B-B14F-4D97-AF65-F5344CB8AC3E}">
        <p14:creationId xmlns:p14="http://schemas.microsoft.com/office/powerpoint/2010/main" val="161500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 Placeholder 2">
            <a:extLst>
              <a:ext uri="{FF2B5EF4-FFF2-40B4-BE49-F238E27FC236}">
                <a16:creationId xmlns:a16="http://schemas.microsoft.com/office/drawing/2014/main" id="{0ABA2AF0-7F17-5FF6-B666-6A52E19CF073}"/>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dirty="0">
                <a:solidFill>
                  <a:srgbClr val="FF0000"/>
                </a:solidFill>
              </a:rPr>
              <a:t>What are the treatment options for DS-TB patients?</a:t>
            </a:r>
          </a:p>
        </p:txBody>
      </p:sp>
      <p:graphicFrame>
        <p:nvGraphicFramePr>
          <p:cNvPr id="7" name="Diagram 6">
            <a:extLst>
              <a:ext uri="{FF2B5EF4-FFF2-40B4-BE49-F238E27FC236}">
                <a16:creationId xmlns:a16="http://schemas.microsoft.com/office/drawing/2014/main" id="{24FE0B95-EF0E-E6FA-6009-1C26CC19050D}"/>
              </a:ext>
            </a:extLst>
          </p:cNvPr>
          <p:cNvGraphicFramePr/>
          <p:nvPr>
            <p:extLst>
              <p:ext uri="{D42A27DB-BD31-4B8C-83A1-F6EECF244321}">
                <p14:modId xmlns:p14="http://schemas.microsoft.com/office/powerpoint/2010/main" val="1028931777"/>
              </p:ext>
            </p:extLst>
          </p:nvPr>
        </p:nvGraphicFramePr>
        <p:xfrm>
          <a:off x="288288" y="1434905"/>
          <a:ext cx="10909596" cy="4768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2">
            <a:extLst>
              <a:ext uri="{FF2B5EF4-FFF2-40B4-BE49-F238E27FC236}">
                <a16:creationId xmlns:a16="http://schemas.microsoft.com/office/drawing/2014/main" id="{A232FEC7-574E-45E5-C4F1-D7F46543D5DE}"/>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11</a:t>
            </a:fld>
            <a:endParaRPr lang="en-GB" dirty="0"/>
          </a:p>
        </p:txBody>
      </p:sp>
      <p:sp>
        <p:nvSpPr>
          <p:cNvPr id="8" name="Footer Placeholder 1">
            <a:extLst>
              <a:ext uri="{FF2B5EF4-FFF2-40B4-BE49-F238E27FC236}">
                <a16:creationId xmlns:a16="http://schemas.microsoft.com/office/drawing/2014/main" id="{A277BD33-7247-77D9-6AD8-52F52C44A46B}"/>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spTree>
    <p:extLst>
      <p:ext uri="{BB962C8B-B14F-4D97-AF65-F5344CB8AC3E}">
        <p14:creationId xmlns:p14="http://schemas.microsoft.com/office/powerpoint/2010/main" val="744009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dirty="0">
                <a:solidFill>
                  <a:srgbClr val="FF0000"/>
                </a:solidFill>
              </a:rPr>
              <a:t>The </a:t>
            </a:r>
            <a:r>
              <a:rPr lang="en-US" sz="2400" b="1" kern="0" dirty="0">
                <a:solidFill>
                  <a:srgbClr val="FF0000"/>
                </a:solidFill>
              </a:rPr>
              <a:t>composition and duration of 6-month regimen 2HRZE/4HR</a:t>
            </a:r>
          </a:p>
        </p:txBody>
      </p:sp>
      <p:graphicFrame>
        <p:nvGraphicFramePr>
          <p:cNvPr id="10" name="Diagram 9">
            <a:extLst>
              <a:ext uri="{FF2B5EF4-FFF2-40B4-BE49-F238E27FC236}">
                <a16:creationId xmlns:a16="http://schemas.microsoft.com/office/drawing/2014/main" id="{FDD0EFD4-66E4-2442-7A38-A44740FFDD5C}"/>
              </a:ext>
            </a:extLst>
          </p:cNvPr>
          <p:cNvGraphicFramePr/>
          <p:nvPr>
            <p:extLst>
              <p:ext uri="{D42A27DB-BD31-4B8C-83A1-F6EECF244321}">
                <p14:modId xmlns:p14="http://schemas.microsoft.com/office/powerpoint/2010/main" val="824786748"/>
              </p:ext>
            </p:extLst>
          </p:nvPr>
        </p:nvGraphicFramePr>
        <p:xfrm>
          <a:off x="288286" y="1421843"/>
          <a:ext cx="11642274" cy="4965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4EC2CF0-7C84-B4AB-C349-B79BCFC7F86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12</a:t>
            </a:fld>
            <a:endParaRPr lang="en-GB" dirty="0"/>
          </a:p>
        </p:txBody>
      </p:sp>
      <p:sp>
        <p:nvSpPr>
          <p:cNvPr id="4" name="Footer Placeholder 1">
            <a:extLst>
              <a:ext uri="{FF2B5EF4-FFF2-40B4-BE49-F238E27FC236}">
                <a16:creationId xmlns:a16="http://schemas.microsoft.com/office/drawing/2014/main" id="{B61169E6-4A1E-2AE1-C4C4-8C2F2F5543B9}"/>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spTree>
    <p:extLst>
      <p:ext uri="{BB962C8B-B14F-4D97-AF65-F5344CB8AC3E}">
        <p14:creationId xmlns:p14="http://schemas.microsoft.com/office/powerpoint/2010/main" val="572666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dirty="0">
                <a:solidFill>
                  <a:srgbClr val="FF0000"/>
                </a:solidFill>
              </a:rPr>
              <a:t>Who is eligible for a 6-month regimen 2HRZE/4HR </a:t>
            </a:r>
            <a:r>
              <a:rPr lang="en-US" sz="2400" kern="0" dirty="0">
                <a:solidFill>
                  <a:srgbClr val="FF0000"/>
                </a:solidFill>
              </a:rPr>
              <a:t>regimen</a:t>
            </a:r>
            <a:r>
              <a:rPr lang="en-US" sz="2400" b="1" kern="0" dirty="0">
                <a:solidFill>
                  <a:srgbClr val="FF0000"/>
                </a:solidFill>
              </a:rPr>
              <a:t>?</a:t>
            </a:r>
          </a:p>
        </p:txBody>
      </p:sp>
      <p:graphicFrame>
        <p:nvGraphicFramePr>
          <p:cNvPr id="10" name="Diagram 9">
            <a:extLst>
              <a:ext uri="{FF2B5EF4-FFF2-40B4-BE49-F238E27FC236}">
                <a16:creationId xmlns:a16="http://schemas.microsoft.com/office/drawing/2014/main" id="{FDD0EFD4-66E4-2442-7A38-A44740FFDD5C}"/>
              </a:ext>
            </a:extLst>
          </p:cNvPr>
          <p:cNvGraphicFramePr/>
          <p:nvPr>
            <p:extLst>
              <p:ext uri="{D42A27DB-BD31-4B8C-83A1-F6EECF244321}">
                <p14:modId xmlns:p14="http://schemas.microsoft.com/office/powerpoint/2010/main" val="2533747614"/>
              </p:ext>
            </p:extLst>
          </p:nvPr>
        </p:nvGraphicFramePr>
        <p:xfrm>
          <a:off x="335358" y="1603718"/>
          <a:ext cx="11642275" cy="483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4EC2CF0-7C84-B4AB-C349-B79BCFC7F86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13</a:t>
            </a:fld>
            <a:endParaRPr lang="en-GB" dirty="0"/>
          </a:p>
        </p:txBody>
      </p:sp>
    </p:spTree>
    <p:extLst>
      <p:ext uri="{BB962C8B-B14F-4D97-AF65-F5344CB8AC3E}">
        <p14:creationId xmlns:p14="http://schemas.microsoft.com/office/powerpoint/2010/main" val="252804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dirty="0">
                <a:solidFill>
                  <a:srgbClr val="FF0000"/>
                </a:solidFill>
              </a:rPr>
              <a:t>T</a:t>
            </a:r>
            <a:r>
              <a:rPr lang="en-US" sz="2400" b="1" kern="0" dirty="0">
                <a:solidFill>
                  <a:srgbClr val="FF0000"/>
                </a:solidFill>
              </a:rPr>
              <a:t>he composition and duration of 4-month (</a:t>
            </a:r>
            <a:r>
              <a:rPr lang="en-US" sz="2400" kern="0" dirty="0">
                <a:solidFill>
                  <a:srgbClr val="FF0000"/>
                </a:solidFill>
              </a:rPr>
              <a:t>2HPMZ/2HPM) regimen</a:t>
            </a:r>
            <a:endParaRPr lang="en-US" sz="2400" b="1" kern="0" dirty="0">
              <a:solidFill>
                <a:srgbClr val="FF0000"/>
              </a:solidFill>
            </a:endParaRPr>
          </a:p>
        </p:txBody>
      </p:sp>
      <p:graphicFrame>
        <p:nvGraphicFramePr>
          <p:cNvPr id="10" name="Diagram 9">
            <a:extLst>
              <a:ext uri="{FF2B5EF4-FFF2-40B4-BE49-F238E27FC236}">
                <a16:creationId xmlns:a16="http://schemas.microsoft.com/office/drawing/2014/main" id="{FDD0EFD4-66E4-2442-7A38-A44740FFDD5C}"/>
              </a:ext>
            </a:extLst>
          </p:cNvPr>
          <p:cNvGraphicFramePr/>
          <p:nvPr>
            <p:extLst>
              <p:ext uri="{D42A27DB-BD31-4B8C-83A1-F6EECF244321}">
                <p14:modId xmlns:p14="http://schemas.microsoft.com/office/powerpoint/2010/main" val="2614073214"/>
              </p:ext>
            </p:extLst>
          </p:nvPr>
        </p:nvGraphicFramePr>
        <p:xfrm>
          <a:off x="335358" y="1516631"/>
          <a:ext cx="11642275" cy="476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4EC2CF0-7C84-B4AB-C349-B79BCFC7F86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14</a:t>
            </a:fld>
            <a:endParaRPr lang="en-GB" dirty="0"/>
          </a:p>
        </p:txBody>
      </p:sp>
    </p:spTree>
    <p:extLst>
      <p:ext uri="{BB962C8B-B14F-4D97-AF65-F5344CB8AC3E}">
        <p14:creationId xmlns:p14="http://schemas.microsoft.com/office/powerpoint/2010/main" val="754329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dirty="0">
                <a:solidFill>
                  <a:srgbClr val="FF0000"/>
                </a:solidFill>
              </a:rPr>
              <a:t>Who is eligible for a 4-month (</a:t>
            </a:r>
            <a:r>
              <a:rPr lang="en-US" sz="2400" kern="0" dirty="0">
                <a:solidFill>
                  <a:srgbClr val="FF0000"/>
                </a:solidFill>
              </a:rPr>
              <a:t>2HPMZ/2HPM) regimen</a:t>
            </a:r>
            <a:r>
              <a:rPr lang="en-US" sz="2400" b="1" kern="0" dirty="0">
                <a:solidFill>
                  <a:srgbClr val="FF0000"/>
                </a:solidFill>
              </a:rPr>
              <a:t>?</a:t>
            </a:r>
          </a:p>
        </p:txBody>
      </p:sp>
      <p:graphicFrame>
        <p:nvGraphicFramePr>
          <p:cNvPr id="10" name="Diagram 9">
            <a:extLst>
              <a:ext uri="{FF2B5EF4-FFF2-40B4-BE49-F238E27FC236}">
                <a16:creationId xmlns:a16="http://schemas.microsoft.com/office/drawing/2014/main" id="{FDD0EFD4-66E4-2442-7A38-A44740FFDD5C}"/>
              </a:ext>
            </a:extLst>
          </p:cNvPr>
          <p:cNvGraphicFramePr/>
          <p:nvPr>
            <p:extLst>
              <p:ext uri="{D42A27DB-BD31-4B8C-83A1-F6EECF244321}">
                <p14:modId xmlns:p14="http://schemas.microsoft.com/office/powerpoint/2010/main" val="3177425714"/>
              </p:ext>
            </p:extLst>
          </p:nvPr>
        </p:nvGraphicFramePr>
        <p:xfrm>
          <a:off x="640158" y="1491563"/>
          <a:ext cx="10746299" cy="483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4EC2CF0-7C84-B4AB-C349-B79BCFC7F86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15</a:t>
            </a:fld>
            <a:endParaRPr lang="en-GB" dirty="0"/>
          </a:p>
        </p:txBody>
      </p:sp>
    </p:spTree>
    <p:extLst>
      <p:ext uri="{BB962C8B-B14F-4D97-AF65-F5344CB8AC3E}">
        <p14:creationId xmlns:p14="http://schemas.microsoft.com/office/powerpoint/2010/main" val="427151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83331" y="834639"/>
            <a:ext cx="11809312"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400" dirty="0">
                <a:solidFill>
                  <a:srgbClr val="FF0000"/>
                </a:solidFill>
              </a:rPr>
              <a:t>What criteria guide treatment choice in adolescents and adults? </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3" name="Table 2">
            <a:extLst>
              <a:ext uri="{FF2B5EF4-FFF2-40B4-BE49-F238E27FC236}">
                <a16:creationId xmlns:a16="http://schemas.microsoft.com/office/drawing/2014/main" id="{0FC3C7BF-8989-EE4B-4CDC-C97CB2EE95D9}"/>
              </a:ext>
            </a:extLst>
          </p:cNvPr>
          <p:cNvGraphicFramePr>
            <a:graphicFrameLocks noGrp="1"/>
          </p:cNvGraphicFramePr>
          <p:nvPr>
            <p:extLst>
              <p:ext uri="{D42A27DB-BD31-4B8C-83A1-F6EECF244321}">
                <p14:modId xmlns:p14="http://schemas.microsoft.com/office/powerpoint/2010/main" val="2900149831"/>
              </p:ext>
            </p:extLst>
          </p:nvPr>
        </p:nvGraphicFramePr>
        <p:xfrm>
          <a:off x="83331" y="1351503"/>
          <a:ext cx="11917325" cy="4827146"/>
        </p:xfrm>
        <a:graphic>
          <a:graphicData uri="http://schemas.openxmlformats.org/drawingml/2006/table">
            <a:tbl>
              <a:tblPr firstRow="1" bandRow="1">
                <a:tableStyleId>{21E4AEA4-8DFA-4A89-87EB-49C32662AFE0}</a:tableStyleId>
              </a:tblPr>
              <a:tblGrid>
                <a:gridCol w="5207126">
                  <a:extLst>
                    <a:ext uri="{9D8B030D-6E8A-4147-A177-3AD203B41FA5}">
                      <a16:colId xmlns:a16="http://schemas.microsoft.com/office/drawing/2014/main" val="1147647736"/>
                    </a:ext>
                  </a:extLst>
                </a:gridCol>
                <a:gridCol w="3254829">
                  <a:extLst>
                    <a:ext uri="{9D8B030D-6E8A-4147-A177-3AD203B41FA5}">
                      <a16:colId xmlns:a16="http://schemas.microsoft.com/office/drawing/2014/main" val="1602017809"/>
                    </a:ext>
                  </a:extLst>
                </a:gridCol>
                <a:gridCol w="3455370">
                  <a:extLst>
                    <a:ext uri="{9D8B030D-6E8A-4147-A177-3AD203B41FA5}">
                      <a16:colId xmlns:a16="http://schemas.microsoft.com/office/drawing/2014/main" val="339238556"/>
                    </a:ext>
                  </a:extLst>
                </a:gridCol>
              </a:tblGrid>
              <a:tr h="450673">
                <a:tc>
                  <a:txBody>
                    <a:bodyPr/>
                    <a:lstStyle/>
                    <a:p>
                      <a:r>
                        <a:rPr lang="en-US" dirty="0"/>
                        <a:t>Factors/conditions</a:t>
                      </a:r>
                    </a:p>
                  </a:txBody>
                  <a:tcPr/>
                </a:tc>
                <a:tc>
                  <a:txBody>
                    <a:bodyPr/>
                    <a:lstStyle/>
                    <a:p>
                      <a:r>
                        <a:rPr lang="en-US" dirty="0"/>
                        <a:t>2 HRZE/4HR</a:t>
                      </a:r>
                    </a:p>
                  </a:txBody>
                  <a:tcPr/>
                </a:tc>
                <a:tc>
                  <a:txBody>
                    <a:bodyPr/>
                    <a:lstStyle/>
                    <a:p>
                      <a:r>
                        <a:rPr lang="en-US" dirty="0"/>
                        <a:t>2HPMZ/2HPM</a:t>
                      </a:r>
                    </a:p>
                  </a:txBody>
                  <a:tcPr/>
                </a:tc>
                <a:extLst>
                  <a:ext uri="{0D108BD9-81ED-4DB2-BD59-A6C34878D82A}">
                    <a16:rowId xmlns:a16="http://schemas.microsoft.com/office/drawing/2014/main" val="2539449215"/>
                  </a:ext>
                </a:extLst>
              </a:tr>
              <a:tr h="316770">
                <a:tc>
                  <a:txBody>
                    <a:bodyPr/>
                    <a:lstStyle/>
                    <a:p>
                      <a:r>
                        <a:rPr lang="en-US" b="1" dirty="0"/>
                        <a:t>Age </a:t>
                      </a:r>
                    </a:p>
                  </a:txBody>
                  <a:tcPr/>
                </a:tc>
                <a:tc>
                  <a:txBody>
                    <a:bodyPr/>
                    <a:lstStyle/>
                    <a:p>
                      <a:r>
                        <a:rPr lang="en-US" dirty="0"/>
                        <a:t>No age restriction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 (12 years and above)</a:t>
                      </a:r>
                    </a:p>
                  </a:txBody>
                  <a:tcPr/>
                </a:tc>
                <a:extLst>
                  <a:ext uri="{0D108BD9-81ED-4DB2-BD59-A6C34878D82A}">
                    <a16:rowId xmlns:a16="http://schemas.microsoft.com/office/drawing/2014/main" val="795561730"/>
                  </a:ext>
                </a:extLst>
              </a:tr>
              <a:tr h="354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Weight</a:t>
                      </a:r>
                      <a:endParaRPr lang="en-US" b="1" dirty="0"/>
                    </a:p>
                  </a:txBody>
                  <a:tcPr/>
                </a:tc>
                <a:tc>
                  <a:txBody>
                    <a:bodyPr/>
                    <a:lstStyle/>
                    <a:p>
                      <a:r>
                        <a:rPr lang="en-US" dirty="0"/>
                        <a:t>Any</a:t>
                      </a:r>
                    </a:p>
                  </a:txBody>
                  <a:tcPr/>
                </a:tc>
                <a:tc>
                  <a:txBody>
                    <a:bodyPr/>
                    <a:lstStyle/>
                    <a:p>
                      <a:r>
                        <a:rPr lang="en-US" dirty="0"/>
                        <a:t>&gt; 40kg</a:t>
                      </a:r>
                    </a:p>
                  </a:txBody>
                  <a:tcPr/>
                </a:tc>
                <a:extLst>
                  <a:ext uri="{0D108BD9-81ED-4DB2-BD59-A6C34878D82A}">
                    <a16:rowId xmlns:a16="http://schemas.microsoft.com/office/drawing/2014/main" val="2545541850"/>
                  </a:ext>
                </a:extLst>
              </a:tr>
              <a:tr h="429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Severe </a:t>
                      </a:r>
                      <a:r>
                        <a:rPr lang="en-US" sz="1800" b="1" dirty="0"/>
                        <a:t>EPTB</a:t>
                      </a:r>
                      <a:r>
                        <a:rPr lang="en-US" sz="1800" dirty="0"/>
                        <a:t> </a:t>
                      </a:r>
                      <a:r>
                        <a:rPr lang="en-US" sz="1200" dirty="0"/>
                        <a:t>(meningitis, disseminated TB, osteoarticular TB or abdominal TB)</a:t>
                      </a:r>
                      <a:endParaRPr lang="en-US" sz="1200" b="1"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978031157"/>
                  </a:ext>
                </a:extLst>
              </a:tr>
              <a:tr h="589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HIV infection</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Regardless of CD4 count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CD4 count &gt;100 cells/mm3 </a:t>
                      </a:r>
                      <a:endParaRPr lang="en-US" dirty="0"/>
                    </a:p>
                  </a:txBody>
                  <a:tcPr/>
                </a:tc>
                <a:extLst>
                  <a:ext uri="{0D108BD9-81ED-4DB2-BD59-A6C34878D82A}">
                    <a16:rowId xmlns:a16="http://schemas.microsoft.com/office/drawing/2014/main" val="2032963946"/>
                  </a:ext>
                </a:extLst>
              </a:tr>
              <a:tr h="349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Pill burden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Fixed dose combination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Loose formulation</a:t>
                      </a:r>
                    </a:p>
                  </a:txBody>
                  <a:tcPr/>
                </a:tc>
                <a:extLst>
                  <a:ext uri="{0D108BD9-81ED-4DB2-BD59-A6C34878D82A}">
                    <a16:rowId xmlns:a16="http://schemas.microsoft.com/office/drawing/2014/main" val="2788545983"/>
                  </a:ext>
                </a:extLst>
              </a:tr>
              <a:tr h="352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Duration of treatment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months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4 months</a:t>
                      </a:r>
                    </a:p>
                  </a:txBody>
                  <a:tcPr/>
                </a:tc>
                <a:extLst>
                  <a:ext uri="{0D108BD9-81ED-4DB2-BD59-A6C34878D82A}">
                    <a16:rowId xmlns:a16="http://schemas.microsoft.com/office/drawing/2014/main" val="2399791479"/>
                  </a:ext>
                </a:extLst>
              </a:tr>
              <a:tr h="347277">
                <a:tc>
                  <a:txBody>
                    <a:bodyPr/>
                    <a:lstStyle/>
                    <a:p>
                      <a:r>
                        <a:rPr lang="en-US" b="1" dirty="0"/>
                        <a:t>Pregnancy and breastfeeding</a:t>
                      </a:r>
                    </a:p>
                  </a:txBody>
                  <a:tcPr/>
                </a:tc>
                <a:tc>
                  <a:txBody>
                    <a:bodyPr/>
                    <a:lstStyle/>
                    <a:p>
                      <a:r>
                        <a:rPr lang="en-US" dirty="0"/>
                        <a:t>Yes</a:t>
                      </a:r>
                    </a:p>
                  </a:txBody>
                  <a:tcPr/>
                </a:tc>
                <a:tc>
                  <a:txBody>
                    <a:bodyPr/>
                    <a:lstStyle/>
                    <a:p>
                      <a:r>
                        <a:rPr lang="en-US" dirty="0">
                          <a:solidFill>
                            <a:srgbClr val="FF0000"/>
                          </a:solidFill>
                        </a:rPr>
                        <a:t>No</a:t>
                      </a:r>
                    </a:p>
                  </a:txBody>
                  <a:tcPr/>
                </a:tc>
                <a:extLst>
                  <a:ext uri="{0D108BD9-81ED-4DB2-BD59-A6C34878D82A}">
                    <a16:rowId xmlns:a16="http://schemas.microsoft.com/office/drawing/2014/main" val="1274899039"/>
                  </a:ext>
                </a:extLst>
              </a:tr>
              <a:tr h="450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2"/>
                          </a:solidFill>
                        </a:rPr>
                        <a:t>Other factors to be considered:</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60702457"/>
                  </a:ext>
                </a:extLst>
              </a:tr>
              <a:tr h="959276">
                <a:tc gridSpan="3">
                  <a:txBody>
                    <a:bodyPr/>
                    <a:lstStyle/>
                    <a:p>
                      <a:pPr marL="285750" indent="-285750">
                        <a:buFont typeface="Wingdings" panose="05000000000000000000" pitchFamily="2" charset="2"/>
                        <a:buChar char="Ø"/>
                      </a:pPr>
                      <a:r>
                        <a:rPr lang="en-US" dirty="0">
                          <a:solidFill>
                            <a:schemeClr val="accent2"/>
                          </a:solidFill>
                        </a:rPr>
                        <a:t>preferences of patients and clinicians</a:t>
                      </a:r>
                    </a:p>
                    <a:p>
                      <a:pPr marL="285750" indent="-285750">
                        <a:buFont typeface="Wingdings" panose="05000000000000000000" pitchFamily="2" charset="2"/>
                        <a:buChar char="Ø"/>
                      </a:pPr>
                      <a:r>
                        <a:rPr lang="en-US" dirty="0">
                          <a:solidFill>
                            <a:schemeClr val="accent2"/>
                          </a:solidFill>
                        </a:rPr>
                        <a:t>feasibility of monitoring for drug adverse effects</a:t>
                      </a:r>
                    </a:p>
                    <a:p>
                      <a:pPr marL="285750" indent="-285750">
                        <a:buFont typeface="Wingdings" panose="05000000000000000000" pitchFamily="2" charset="2"/>
                        <a:buChar char="Ø"/>
                      </a:pPr>
                      <a:r>
                        <a:rPr lang="en-US" dirty="0">
                          <a:solidFill>
                            <a:schemeClr val="accent2"/>
                          </a:solidFill>
                        </a:rPr>
                        <a:t>availability and cost of medicines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48647041"/>
                  </a:ext>
                </a:extLst>
              </a:tr>
            </a:tbl>
          </a:graphicData>
        </a:graphic>
      </p:graphicFrame>
      <p:sp>
        <p:nvSpPr>
          <p:cNvPr id="9" name="Footer Placeholder 1">
            <a:extLst>
              <a:ext uri="{FF2B5EF4-FFF2-40B4-BE49-F238E27FC236}">
                <a16:creationId xmlns:a16="http://schemas.microsoft.com/office/drawing/2014/main" id="{759AD198-2C15-60F4-E6BE-6B6B7BD88089}"/>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spTree>
    <p:extLst>
      <p:ext uri="{BB962C8B-B14F-4D97-AF65-F5344CB8AC3E}">
        <p14:creationId xmlns:p14="http://schemas.microsoft.com/office/powerpoint/2010/main" val="1359178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832127"/>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dirty="0">
                <a:solidFill>
                  <a:srgbClr val="FF0000"/>
                </a:solidFill>
              </a:rPr>
              <a:t>T</a:t>
            </a:r>
            <a:r>
              <a:rPr lang="en-US" sz="2400" b="1" kern="0" dirty="0">
                <a:solidFill>
                  <a:srgbClr val="FF0000"/>
                </a:solidFill>
              </a:rPr>
              <a:t>he composition and duration of 4-month (</a:t>
            </a:r>
            <a:r>
              <a:rPr lang="en-US" sz="2400" kern="0" dirty="0">
                <a:solidFill>
                  <a:srgbClr val="FF0000"/>
                </a:solidFill>
              </a:rPr>
              <a:t>2HRZ(E)/2HR) regimen in children and adolescents</a:t>
            </a:r>
            <a:endParaRPr lang="en-US" sz="2400" b="1" kern="0" dirty="0">
              <a:solidFill>
                <a:srgbClr val="FF0000"/>
              </a:solidFill>
            </a:endParaRPr>
          </a:p>
        </p:txBody>
      </p:sp>
      <p:graphicFrame>
        <p:nvGraphicFramePr>
          <p:cNvPr id="10" name="Diagram 9">
            <a:extLst>
              <a:ext uri="{FF2B5EF4-FFF2-40B4-BE49-F238E27FC236}">
                <a16:creationId xmlns:a16="http://schemas.microsoft.com/office/drawing/2014/main" id="{FDD0EFD4-66E4-2442-7A38-A44740FFDD5C}"/>
              </a:ext>
            </a:extLst>
          </p:cNvPr>
          <p:cNvGraphicFramePr/>
          <p:nvPr>
            <p:extLst>
              <p:ext uri="{D42A27DB-BD31-4B8C-83A1-F6EECF244321}">
                <p14:modId xmlns:p14="http://schemas.microsoft.com/office/powerpoint/2010/main" val="794801413"/>
              </p:ext>
            </p:extLst>
          </p:nvPr>
        </p:nvGraphicFramePr>
        <p:xfrm>
          <a:off x="335358" y="1603720"/>
          <a:ext cx="11642275" cy="4377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4EC2CF0-7C84-B4AB-C349-B79BCFC7F86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17</a:t>
            </a:fld>
            <a:endParaRPr lang="en-GB" dirty="0"/>
          </a:p>
        </p:txBody>
      </p:sp>
    </p:spTree>
    <p:extLst>
      <p:ext uri="{BB962C8B-B14F-4D97-AF65-F5344CB8AC3E}">
        <p14:creationId xmlns:p14="http://schemas.microsoft.com/office/powerpoint/2010/main" val="2389048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dirty="0">
                <a:solidFill>
                  <a:srgbClr val="FF0000"/>
                </a:solidFill>
              </a:rPr>
              <a:t>Who is eligible for a 4-month (</a:t>
            </a:r>
            <a:r>
              <a:rPr lang="en-US" sz="2400" kern="0" dirty="0">
                <a:solidFill>
                  <a:srgbClr val="FF0000"/>
                </a:solidFill>
              </a:rPr>
              <a:t>2HRZ (E)/2 HR) regimen</a:t>
            </a:r>
            <a:r>
              <a:rPr lang="en-US" sz="2400" b="1" kern="0" dirty="0">
                <a:solidFill>
                  <a:srgbClr val="FF0000"/>
                </a:solidFill>
              </a:rPr>
              <a:t>?</a:t>
            </a:r>
          </a:p>
        </p:txBody>
      </p:sp>
      <p:sp>
        <p:nvSpPr>
          <p:cNvPr id="3" name="Slide Number Placeholder 2">
            <a:extLst>
              <a:ext uri="{FF2B5EF4-FFF2-40B4-BE49-F238E27FC236}">
                <a16:creationId xmlns:a16="http://schemas.microsoft.com/office/drawing/2014/main" id="{44EC2CF0-7C84-B4AB-C349-B79BCFC7F86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18</a:t>
            </a:fld>
            <a:endParaRPr lang="en-GB" dirty="0"/>
          </a:p>
        </p:txBody>
      </p:sp>
      <p:pic>
        <p:nvPicPr>
          <p:cNvPr id="4" name="Picture 3" descr="A picture containing text, screenshot, font, number&#10;&#10;Description automatically generated">
            <a:extLst>
              <a:ext uri="{FF2B5EF4-FFF2-40B4-BE49-F238E27FC236}">
                <a16:creationId xmlns:a16="http://schemas.microsoft.com/office/drawing/2014/main" id="{3099D902-0503-9FA1-5A57-01003951C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29" y="1571682"/>
            <a:ext cx="6474534" cy="4742032"/>
          </a:xfrm>
          <a:prstGeom prst="rect">
            <a:avLst/>
          </a:prstGeom>
        </p:spPr>
      </p:pic>
      <p:pic>
        <p:nvPicPr>
          <p:cNvPr id="8" name="Picture 7">
            <a:extLst>
              <a:ext uri="{FF2B5EF4-FFF2-40B4-BE49-F238E27FC236}">
                <a16:creationId xmlns:a16="http://schemas.microsoft.com/office/drawing/2014/main" id="{967C9463-EE42-D4C2-19F5-212FBFE0C860}"/>
              </a:ext>
            </a:extLst>
          </p:cNvPr>
          <p:cNvPicPr>
            <a:picLocks noChangeAspect="1"/>
          </p:cNvPicPr>
          <p:nvPr/>
        </p:nvPicPr>
        <p:blipFill>
          <a:blip r:embed="rId4"/>
          <a:stretch>
            <a:fillRect/>
          </a:stretch>
        </p:blipFill>
        <p:spPr>
          <a:xfrm>
            <a:off x="6657063" y="1734177"/>
            <a:ext cx="5197480" cy="4302220"/>
          </a:xfrm>
          <a:prstGeom prst="rect">
            <a:avLst/>
          </a:prstGeom>
        </p:spPr>
      </p:pic>
    </p:spTree>
    <p:extLst>
      <p:ext uri="{BB962C8B-B14F-4D97-AF65-F5344CB8AC3E}">
        <p14:creationId xmlns:p14="http://schemas.microsoft.com/office/powerpoint/2010/main" val="1853061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Overview of guidelines</a:t>
            </a:r>
          </a:p>
        </p:txBody>
      </p:sp>
      <p:sp>
        <p:nvSpPr>
          <p:cNvPr id="8" name="TextBox 7">
            <a:extLst>
              <a:ext uri="{FF2B5EF4-FFF2-40B4-BE49-F238E27FC236}">
                <a16:creationId xmlns:a16="http://schemas.microsoft.com/office/drawing/2014/main" id="{3A2EFE2E-9B04-4E5C-A3EC-7A937B2D111C}"/>
              </a:ext>
            </a:extLst>
          </p:cNvPr>
          <p:cNvSpPr txBox="1"/>
          <p:nvPr/>
        </p:nvSpPr>
        <p:spPr>
          <a:xfrm>
            <a:off x="9582113" y="1090539"/>
            <a:ext cx="986167" cy="523220"/>
          </a:xfrm>
          <a:prstGeom prst="rect">
            <a:avLst/>
          </a:prstGeom>
          <a:noFill/>
        </p:spPr>
        <p:txBody>
          <a:bodyPr wrap="none" rtlCol="0">
            <a:spAutoFit/>
          </a:bodyPr>
          <a:lstStyle/>
          <a:p>
            <a:r>
              <a:rPr lang="en-US" sz="2800" b="1" dirty="0">
                <a:latin typeface="Source Sans Pro" panose="020B0503030403020204" pitchFamily="34" charset="0"/>
                <a:ea typeface="Source Sans Pro" panose="020B0503030403020204" pitchFamily="34" charset="0"/>
                <a:cs typeface="Calibri" panose="020F0502020204030204" pitchFamily="34" charset="0"/>
              </a:rPr>
              <a:t>2022</a:t>
            </a:r>
          </a:p>
        </p:txBody>
      </p:sp>
      <p:sp>
        <p:nvSpPr>
          <p:cNvPr id="9" name="Rectangle 8">
            <a:extLst>
              <a:ext uri="{FF2B5EF4-FFF2-40B4-BE49-F238E27FC236}">
                <a16:creationId xmlns:a16="http://schemas.microsoft.com/office/drawing/2014/main" id="{5323B68C-4C30-4A7D-945D-FB9A21C7F0C3}"/>
              </a:ext>
            </a:extLst>
          </p:cNvPr>
          <p:cNvSpPr/>
          <p:nvPr/>
        </p:nvSpPr>
        <p:spPr>
          <a:xfrm>
            <a:off x="9582113" y="5048516"/>
            <a:ext cx="2284003" cy="584775"/>
          </a:xfrm>
          <a:prstGeom prst="rect">
            <a:avLst/>
          </a:prstGeom>
        </p:spPr>
        <p:txBody>
          <a:bodyPr wrap="square">
            <a:spAutoFit/>
          </a:bodyPr>
          <a:lstStyle/>
          <a:p>
            <a:r>
              <a:rPr lang="en-US" sz="1600" b="0" dirty="0">
                <a:solidFill>
                  <a:schemeClr val="tx1"/>
                </a:solidFill>
                <a:latin typeface="Calibri" panose="020F0502020204030204" pitchFamily="34" charset="0"/>
                <a:ea typeface="Source Sans Pro" panose="020B0503030403020204" pitchFamily="34" charset="0"/>
                <a:cs typeface="Calibri" panose="020F0502020204030204" pitchFamily="34" charset="0"/>
              </a:rPr>
              <a:t>https://extranet.who.int/tbknowledge/node/1918</a:t>
            </a:r>
          </a:p>
        </p:txBody>
      </p:sp>
      <p:pic>
        <p:nvPicPr>
          <p:cNvPr id="3" name="Picture 2">
            <a:extLst>
              <a:ext uri="{FF2B5EF4-FFF2-40B4-BE49-F238E27FC236}">
                <a16:creationId xmlns:a16="http://schemas.microsoft.com/office/drawing/2014/main" id="{1FEB4FE1-13D9-41AA-9FE5-91678FE45D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78240" y="0"/>
            <a:ext cx="1613759" cy="1613759"/>
          </a:xfrm>
          <a:prstGeom prst="rect">
            <a:avLst/>
          </a:prstGeom>
        </p:spPr>
      </p:pic>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r>
              <a:rPr lang="en-US" dirty="0"/>
              <a:t>Module 4: Drug-susceptible tuberculosis treatment</a:t>
            </a:r>
            <a:endParaRPr lang="en-GB" dirty="0"/>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1</a:t>
            </a:fld>
            <a:endParaRPr lang="en-GB" dirty="0"/>
          </a:p>
        </p:txBody>
      </p:sp>
      <p:sp>
        <p:nvSpPr>
          <p:cNvPr id="11" name="TextBox 10">
            <a:extLst>
              <a:ext uri="{FF2B5EF4-FFF2-40B4-BE49-F238E27FC236}">
                <a16:creationId xmlns:a16="http://schemas.microsoft.com/office/drawing/2014/main" id="{9A84F68E-9144-C139-BE8B-0A4F02541F40}"/>
              </a:ext>
            </a:extLst>
          </p:cNvPr>
          <p:cNvSpPr txBox="1"/>
          <p:nvPr/>
        </p:nvSpPr>
        <p:spPr>
          <a:xfrm>
            <a:off x="332929" y="809258"/>
            <a:ext cx="7673984" cy="400110"/>
          </a:xfrm>
          <a:prstGeom prst="rect">
            <a:avLst/>
          </a:prstGeom>
          <a:noFill/>
        </p:spPr>
        <p:txBody>
          <a:bodyPr wrap="square" rtlCol="0">
            <a:spAutoFit/>
          </a:bodyPr>
          <a:lstStyle/>
          <a:p>
            <a:r>
              <a:rPr lang="en-US" sz="2000" dirty="0">
                <a:solidFill>
                  <a:srgbClr val="FF0000"/>
                </a:solidFill>
              </a:rPr>
              <a:t>The new chapters on 4-month regimens</a:t>
            </a:r>
          </a:p>
        </p:txBody>
      </p:sp>
      <p:pic>
        <p:nvPicPr>
          <p:cNvPr id="10" name="Picture 9">
            <a:extLst>
              <a:ext uri="{FF2B5EF4-FFF2-40B4-BE49-F238E27FC236}">
                <a16:creationId xmlns:a16="http://schemas.microsoft.com/office/drawing/2014/main" id="{235D0E3D-8C16-8A19-3D6D-B95566A3E806}"/>
              </a:ext>
            </a:extLst>
          </p:cNvPr>
          <p:cNvPicPr>
            <a:picLocks noChangeAspect="1"/>
          </p:cNvPicPr>
          <p:nvPr/>
        </p:nvPicPr>
        <p:blipFill>
          <a:blip r:embed="rId4"/>
          <a:stretch>
            <a:fillRect/>
          </a:stretch>
        </p:blipFill>
        <p:spPr>
          <a:xfrm>
            <a:off x="9550186" y="1719214"/>
            <a:ext cx="2284002" cy="3223847"/>
          </a:xfrm>
          <a:prstGeom prst="rect">
            <a:avLst/>
          </a:prstGeom>
        </p:spPr>
      </p:pic>
      <p:sp>
        <p:nvSpPr>
          <p:cNvPr id="12" name="TextBox 11">
            <a:extLst>
              <a:ext uri="{FF2B5EF4-FFF2-40B4-BE49-F238E27FC236}">
                <a16:creationId xmlns:a16="http://schemas.microsoft.com/office/drawing/2014/main" id="{D090501A-F986-6E94-E5C3-13D7CF62438D}"/>
              </a:ext>
            </a:extLst>
          </p:cNvPr>
          <p:cNvSpPr txBox="1"/>
          <p:nvPr/>
        </p:nvSpPr>
        <p:spPr>
          <a:xfrm>
            <a:off x="176464" y="1381348"/>
            <a:ext cx="9612265" cy="4708981"/>
          </a:xfrm>
          <a:prstGeom prst="rect">
            <a:avLst/>
          </a:prstGeom>
          <a:noFill/>
        </p:spPr>
        <p:txBody>
          <a:bodyPr wrap="square">
            <a:spAutoFit/>
          </a:bodyPr>
          <a:lstStyle/>
          <a:p>
            <a:pPr marL="342900" indent="-342900">
              <a:spcAft>
                <a:spcPts val="1200"/>
              </a:spcAft>
              <a:buFont typeface="Wingdings" panose="05000000000000000000" pitchFamily="2" charset="2"/>
              <a:buChar char="§"/>
            </a:pPr>
            <a:r>
              <a:rPr lang="en-US" sz="2000" b="1" dirty="0">
                <a:solidFill>
                  <a:schemeClr val="tx2"/>
                </a:solidFill>
                <a:latin typeface="Arial"/>
              </a:rPr>
              <a:t>Introductions &amp; Objectives</a:t>
            </a:r>
          </a:p>
          <a:p>
            <a:pPr marL="342900" indent="-342900">
              <a:spcAft>
                <a:spcPts val="1200"/>
              </a:spcAft>
              <a:buFont typeface="Wingdings" panose="05000000000000000000" pitchFamily="2" charset="2"/>
              <a:buChar char="§"/>
            </a:pPr>
            <a:r>
              <a:rPr lang="en-US" sz="2000" b="1" dirty="0">
                <a:solidFill>
                  <a:schemeClr val="tx2"/>
                </a:solidFill>
                <a:latin typeface="Arial"/>
              </a:rPr>
              <a:t>Methods used to update the guideline</a:t>
            </a:r>
          </a:p>
          <a:p>
            <a:pPr marL="342900" indent="-342900">
              <a:spcAft>
                <a:spcPts val="1200"/>
              </a:spcAft>
              <a:buFont typeface="Wingdings" panose="05000000000000000000" pitchFamily="2" charset="2"/>
              <a:buChar char="§"/>
            </a:pPr>
            <a:r>
              <a:rPr lang="en-US" sz="2000" b="1" dirty="0">
                <a:solidFill>
                  <a:schemeClr val="tx2"/>
                </a:solidFill>
                <a:latin typeface="Arial"/>
              </a:rPr>
              <a:t>Recommendations:</a:t>
            </a:r>
          </a:p>
          <a:p>
            <a:pPr marL="342900" indent="-342900">
              <a:spcAft>
                <a:spcPts val="1200"/>
              </a:spcAft>
              <a:buFont typeface="Wingdings" panose="05000000000000000000" pitchFamily="2" charset="2"/>
              <a:buChar char="ü"/>
            </a:pPr>
            <a:r>
              <a:rPr lang="en-US" sz="2000" b="1" dirty="0">
                <a:solidFill>
                  <a:srgbClr val="000000"/>
                </a:solidFill>
                <a:latin typeface="Arial"/>
              </a:rPr>
              <a:t>Treatment of drug-susceptible TB using 6-month regimen</a:t>
            </a:r>
          </a:p>
          <a:p>
            <a:pPr marL="342900" indent="-342900">
              <a:spcAft>
                <a:spcPts val="1200"/>
              </a:spcAft>
              <a:buFont typeface="Wingdings" panose="05000000000000000000" pitchFamily="2" charset="2"/>
              <a:buChar char="ü"/>
            </a:pPr>
            <a:r>
              <a:rPr lang="en-US" sz="2000" b="1" dirty="0">
                <a:solidFill>
                  <a:srgbClr val="FF0000"/>
                </a:solidFill>
                <a:latin typeface="Arial"/>
              </a:rPr>
              <a:t>Treatment of drug-susceptible TB using 4-month regimens (new)</a:t>
            </a:r>
          </a:p>
          <a:p>
            <a:pPr marL="342900" indent="-342900">
              <a:spcAft>
                <a:spcPts val="1200"/>
              </a:spcAft>
              <a:buFont typeface="Wingdings" panose="05000000000000000000" pitchFamily="2" charset="2"/>
              <a:buChar char="ü"/>
            </a:pPr>
            <a:r>
              <a:rPr lang="en-US" sz="2000" b="1" dirty="0">
                <a:solidFill>
                  <a:srgbClr val="000000"/>
                </a:solidFill>
                <a:latin typeface="Arial"/>
              </a:rPr>
              <a:t>Drug-susceptible TB treatment and ART in PLHIV</a:t>
            </a:r>
          </a:p>
          <a:p>
            <a:pPr marL="342900" indent="-342900">
              <a:spcAft>
                <a:spcPts val="1200"/>
              </a:spcAft>
              <a:buFont typeface="Wingdings" panose="05000000000000000000" pitchFamily="2" charset="2"/>
              <a:buChar char="ü"/>
            </a:pPr>
            <a:r>
              <a:rPr lang="en-US" sz="2000" b="1" dirty="0">
                <a:solidFill>
                  <a:srgbClr val="000000"/>
                </a:solidFill>
                <a:latin typeface="Arial"/>
              </a:rPr>
              <a:t>The use of adjuvant steroids in the treatment of TB meningitis &amp; pericarditis</a:t>
            </a:r>
          </a:p>
          <a:p>
            <a:pPr marL="342900" indent="-342900">
              <a:spcAft>
                <a:spcPts val="1200"/>
              </a:spcAft>
              <a:buFont typeface="Wingdings" panose="05000000000000000000" pitchFamily="2" charset="2"/>
              <a:buChar char="§"/>
            </a:pPr>
            <a:r>
              <a:rPr lang="en-US" sz="2000" b="1" dirty="0">
                <a:solidFill>
                  <a:schemeClr val="tx2"/>
                </a:solidFill>
                <a:latin typeface="Arial"/>
              </a:rPr>
              <a:t>Research priorities</a:t>
            </a:r>
          </a:p>
          <a:p>
            <a:pPr marL="342900" indent="-342900">
              <a:spcAft>
                <a:spcPts val="1200"/>
              </a:spcAft>
              <a:buFont typeface="Wingdings" panose="05000000000000000000" pitchFamily="2" charset="2"/>
              <a:buChar char="§"/>
            </a:pPr>
            <a:r>
              <a:rPr lang="en-US" sz="2000" b="1" dirty="0">
                <a:solidFill>
                  <a:schemeClr val="tx2"/>
                </a:solidFill>
                <a:latin typeface="Arial"/>
              </a:rPr>
              <a:t>Annex. Summary of changes in policy of DS-TB since 2010 &amp; mapping of recommendations</a:t>
            </a:r>
          </a:p>
        </p:txBody>
      </p:sp>
    </p:spTree>
    <p:extLst>
      <p:ext uri="{BB962C8B-B14F-4D97-AF65-F5344CB8AC3E}">
        <p14:creationId xmlns:p14="http://schemas.microsoft.com/office/powerpoint/2010/main" val="1650227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 Placeholder 2">
            <a:extLst>
              <a:ext uri="{FF2B5EF4-FFF2-40B4-BE49-F238E27FC236}">
                <a16:creationId xmlns:a16="http://schemas.microsoft.com/office/drawing/2014/main" id="{0ABA2AF0-7F17-5FF6-B666-6A52E19CF073}"/>
              </a:ext>
            </a:extLst>
          </p:cNvPr>
          <p:cNvSpPr txBox="1">
            <a:spLocks/>
          </p:cNvSpPr>
          <p:nvPr/>
        </p:nvSpPr>
        <p:spPr>
          <a:xfrm>
            <a:off x="293913" y="816986"/>
            <a:ext cx="11176279" cy="979631"/>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dirty="0">
                <a:solidFill>
                  <a:srgbClr val="FF0000"/>
                </a:solidFill>
              </a:rPr>
              <a:t>What key factors should be taken into consideration when making decisions about selecting the available treatment regimens?</a:t>
            </a:r>
          </a:p>
        </p:txBody>
      </p:sp>
      <p:sp>
        <p:nvSpPr>
          <p:cNvPr id="7" name="Slide Number Placeholder 2">
            <a:extLst>
              <a:ext uri="{FF2B5EF4-FFF2-40B4-BE49-F238E27FC236}">
                <a16:creationId xmlns:a16="http://schemas.microsoft.com/office/drawing/2014/main" id="{82E2C077-E81E-5E32-08C0-D73517265745}"/>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19</a:t>
            </a:fld>
            <a:endParaRPr lang="en-GB" dirty="0"/>
          </a:p>
        </p:txBody>
      </p:sp>
      <p:sp>
        <p:nvSpPr>
          <p:cNvPr id="8" name="Footer Placeholder 1">
            <a:extLst>
              <a:ext uri="{FF2B5EF4-FFF2-40B4-BE49-F238E27FC236}">
                <a16:creationId xmlns:a16="http://schemas.microsoft.com/office/drawing/2014/main" id="{33DA25CF-9F39-012B-5579-15CCDE191F69}"/>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pic>
        <p:nvPicPr>
          <p:cNvPr id="10" name="Picture 9">
            <a:extLst>
              <a:ext uri="{FF2B5EF4-FFF2-40B4-BE49-F238E27FC236}">
                <a16:creationId xmlns:a16="http://schemas.microsoft.com/office/drawing/2014/main" id="{39868B11-C99A-BDB7-594C-38F2FBD8E8B8}"/>
              </a:ext>
            </a:extLst>
          </p:cNvPr>
          <p:cNvPicPr>
            <a:picLocks noChangeAspect="1"/>
          </p:cNvPicPr>
          <p:nvPr/>
        </p:nvPicPr>
        <p:blipFill>
          <a:blip r:embed="rId3"/>
          <a:stretch>
            <a:fillRect/>
          </a:stretch>
        </p:blipFill>
        <p:spPr>
          <a:xfrm>
            <a:off x="756139" y="1685925"/>
            <a:ext cx="8506672" cy="4518985"/>
          </a:xfrm>
          <a:prstGeom prst="rect">
            <a:avLst/>
          </a:prstGeom>
        </p:spPr>
      </p:pic>
    </p:spTree>
    <p:extLst>
      <p:ext uri="{BB962C8B-B14F-4D97-AF65-F5344CB8AC3E}">
        <p14:creationId xmlns:p14="http://schemas.microsoft.com/office/powerpoint/2010/main" val="295507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955215"/>
            <a:ext cx="11642275" cy="815901"/>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400" b="1" kern="0" dirty="0">
                <a:solidFill>
                  <a:srgbClr val="FF0000"/>
                </a:solidFill>
              </a:rPr>
              <a:t>What is the recommended dosing frequency for DS-TB in all patients?</a:t>
            </a:r>
          </a:p>
        </p:txBody>
      </p:sp>
      <p:sp>
        <p:nvSpPr>
          <p:cNvPr id="3" name="Slide Number Placeholder 2">
            <a:extLst>
              <a:ext uri="{FF2B5EF4-FFF2-40B4-BE49-F238E27FC236}">
                <a16:creationId xmlns:a16="http://schemas.microsoft.com/office/drawing/2014/main" id="{44EC2CF0-7C84-B4AB-C349-B79BCFC7F86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20</a:t>
            </a:fld>
            <a:endParaRPr lang="en-GB" dirty="0"/>
          </a:p>
        </p:txBody>
      </p:sp>
      <p:sp>
        <p:nvSpPr>
          <p:cNvPr id="4" name="Footer Placeholder 1">
            <a:extLst>
              <a:ext uri="{FF2B5EF4-FFF2-40B4-BE49-F238E27FC236}">
                <a16:creationId xmlns:a16="http://schemas.microsoft.com/office/drawing/2014/main" id="{B61169E6-4A1E-2AE1-C4C4-8C2F2F5543B9}"/>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graphicFrame>
        <p:nvGraphicFramePr>
          <p:cNvPr id="11" name="Diagram 10">
            <a:extLst>
              <a:ext uri="{FF2B5EF4-FFF2-40B4-BE49-F238E27FC236}">
                <a16:creationId xmlns:a16="http://schemas.microsoft.com/office/drawing/2014/main" id="{D40FEA42-D23F-B0A8-F63F-19D6CA9A62D9}"/>
              </a:ext>
            </a:extLst>
          </p:cNvPr>
          <p:cNvGraphicFramePr/>
          <p:nvPr>
            <p:extLst>
              <p:ext uri="{D42A27DB-BD31-4B8C-83A1-F6EECF244321}">
                <p14:modId xmlns:p14="http://schemas.microsoft.com/office/powerpoint/2010/main" val="4244515726"/>
              </p:ext>
            </p:extLst>
          </p:nvPr>
        </p:nvGraphicFramePr>
        <p:xfrm>
          <a:off x="335358" y="1494693"/>
          <a:ext cx="11642275" cy="4094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4237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60" y="904975"/>
            <a:ext cx="10536956"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dirty="0">
                <a:solidFill>
                  <a:srgbClr val="FF0000"/>
                </a:solidFill>
              </a:rPr>
              <a:t>How to monitor treatment response in DS-TB patients?</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Slide Number Placeholder 2">
            <a:extLst>
              <a:ext uri="{FF2B5EF4-FFF2-40B4-BE49-F238E27FC236}">
                <a16:creationId xmlns:a16="http://schemas.microsoft.com/office/drawing/2014/main" id="{21F408C6-F473-A2D7-91DA-DF1C95DB4FBB}"/>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21</a:t>
            </a:fld>
            <a:endParaRPr lang="en-GB" dirty="0"/>
          </a:p>
        </p:txBody>
      </p:sp>
      <p:sp>
        <p:nvSpPr>
          <p:cNvPr id="8" name="Footer Placeholder 1">
            <a:extLst>
              <a:ext uri="{FF2B5EF4-FFF2-40B4-BE49-F238E27FC236}">
                <a16:creationId xmlns:a16="http://schemas.microsoft.com/office/drawing/2014/main" id="{F8502A9C-85BD-A188-61F1-0C2EE1735839}"/>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graphicFrame>
        <p:nvGraphicFramePr>
          <p:cNvPr id="9" name="Table 4">
            <a:extLst>
              <a:ext uri="{FF2B5EF4-FFF2-40B4-BE49-F238E27FC236}">
                <a16:creationId xmlns:a16="http://schemas.microsoft.com/office/drawing/2014/main" id="{EBF887E3-5E73-9DF6-101F-5B5D719C517D}"/>
              </a:ext>
            </a:extLst>
          </p:cNvPr>
          <p:cNvGraphicFramePr>
            <a:graphicFrameLocks/>
          </p:cNvGraphicFramePr>
          <p:nvPr>
            <p:extLst>
              <p:ext uri="{D42A27DB-BD31-4B8C-83A1-F6EECF244321}">
                <p14:modId xmlns:p14="http://schemas.microsoft.com/office/powerpoint/2010/main" val="3280710552"/>
              </p:ext>
            </p:extLst>
          </p:nvPr>
        </p:nvGraphicFramePr>
        <p:xfrm>
          <a:off x="867171" y="2948022"/>
          <a:ext cx="9481626" cy="3297798"/>
        </p:xfrm>
        <a:graphic>
          <a:graphicData uri="http://schemas.openxmlformats.org/drawingml/2006/table">
            <a:tbl>
              <a:tblPr firstRow="1" bandRow="1">
                <a:tableStyleId>{9D7B26C5-4107-4FEC-AEDC-1716B250A1EF}</a:tableStyleId>
              </a:tblPr>
              <a:tblGrid>
                <a:gridCol w="2686930">
                  <a:extLst>
                    <a:ext uri="{9D8B030D-6E8A-4147-A177-3AD203B41FA5}">
                      <a16:colId xmlns:a16="http://schemas.microsoft.com/office/drawing/2014/main" val="2573823581"/>
                    </a:ext>
                  </a:extLst>
                </a:gridCol>
                <a:gridCol w="1381639">
                  <a:extLst>
                    <a:ext uri="{9D8B030D-6E8A-4147-A177-3AD203B41FA5}">
                      <a16:colId xmlns:a16="http://schemas.microsoft.com/office/drawing/2014/main" val="1248107358"/>
                    </a:ext>
                  </a:extLst>
                </a:gridCol>
                <a:gridCol w="2737033">
                  <a:extLst>
                    <a:ext uri="{9D8B030D-6E8A-4147-A177-3AD203B41FA5}">
                      <a16:colId xmlns:a16="http://schemas.microsoft.com/office/drawing/2014/main" val="2375752254"/>
                    </a:ext>
                  </a:extLst>
                </a:gridCol>
                <a:gridCol w="1045111">
                  <a:extLst>
                    <a:ext uri="{9D8B030D-6E8A-4147-A177-3AD203B41FA5}">
                      <a16:colId xmlns:a16="http://schemas.microsoft.com/office/drawing/2014/main" val="1722335032"/>
                    </a:ext>
                  </a:extLst>
                </a:gridCol>
                <a:gridCol w="1630913">
                  <a:extLst>
                    <a:ext uri="{9D8B030D-6E8A-4147-A177-3AD203B41FA5}">
                      <a16:colId xmlns:a16="http://schemas.microsoft.com/office/drawing/2014/main" val="2279980978"/>
                    </a:ext>
                  </a:extLst>
                </a:gridCol>
              </a:tblGrid>
              <a:tr h="306586">
                <a:tc>
                  <a:txBody>
                    <a:bodyPr/>
                    <a:lstStyle/>
                    <a:p>
                      <a:endParaRPr lang="en-US" sz="1600" dirty="0"/>
                    </a:p>
                  </a:txBody>
                  <a:tcPr marL="60136" marR="60136" marT="30069" marB="30069"/>
                </a:tc>
                <a:tc>
                  <a:txBody>
                    <a:bodyPr/>
                    <a:lstStyle/>
                    <a:p>
                      <a:r>
                        <a:rPr lang="en-US" sz="1600" dirty="0"/>
                        <a:t>Baseline</a:t>
                      </a:r>
                    </a:p>
                  </a:txBody>
                  <a:tcPr marL="60136" marR="60136" marT="30069" marB="30069"/>
                </a:tc>
                <a:tc>
                  <a:txBody>
                    <a:bodyPr/>
                    <a:lstStyle/>
                    <a:p>
                      <a:r>
                        <a:rPr lang="en-US" sz="1600"/>
                        <a:t>2</a:t>
                      </a:r>
                      <a:r>
                        <a:rPr lang="en-US" sz="1600" baseline="30000"/>
                        <a:t>nd</a:t>
                      </a:r>
                      <a:r>
                        <a:rPr lang="en-US" sz="1600"/>
                        <a:t> months</a:t>
                      </a:r>
                    </a:p>
                  </a:txBody>
                  <a:tcPr marL="60136" marR="60136" marT="30069" marB="30069"/>
                </a:tc>
                <a:tc gridSpan="2">
                  <a:txBody>
                    <a:bodyPr/>
                    <a:lstStyle/>
                    <a:p>
                      <a:r>
                        <a:rPr lang="en-US" sz="1600"/>
                        <a:t>End of treatment</a:t>
                      </a:r>
                    </a:p>
                  </a:txBody>
                  <a:tcPr marL="60136" marR="60136" marT="30069" marB="30069"/>
                </a:tc>
                <a:tc hMerge="1">
                  <a:txBody>
                    <a:bodyPr/>
                    <a:lstStyle/>
                    <a:p>
                      <a:r>
                        <a:rPr lang="en-US" dirty="0"/>
                        <a:t>End of treatment</a:t>
                      </a:r>
                    </a:p>
                  </a:txBody>
                  <a:tcPr/>
                </a:tc>
                <a:extLst>
                  <a:ext uri="{0D108BD9-81ED-4DB2-BD59-A6C34878D82A}">
                    <a16:rowId xmlns:a16="http://schemas.microsoft.com/office/drawing/2014/main" val="2208202024"/>
                  </a:ext>
                </a:extLst>
              </a:tr>
              <a:tr h="615555">
                <a:tc>
                  <a:txBody>
                    <a:bodyPr/>
                    <a:lstStyle/>
                    <a:p>
                      <a:r>
                        <a:rPr lang="en-US" sz="1600" b="1" dirty="0"/>
                        <a:t>Sputum smear &amp; culture</a:t>
                      </a:r>
                    </a:p>
                  </a:txBody>
                  <a:tcPr marL="60136" marR="60136" marT="30069" marB="30069"/>
                </a:tc>
                <a:tc>
                  <a:txBody>
                    <a:bodyPr/>
                    <a:lstStyle/>
                    <a:p>
                      <a:r>
                        <a:rPr lang="en-US" sz="1600" dirty="0"/>
                        <a:t>X</a:t>
                      </a:r>
                    </a:p>
                  </a:txBody>
                  <a:tcPr marL="60136" marR="60136" marT="30069" marB="30069"/>
                </a:tc>
                <a:tc>
                  <a:txBody>
                    <a:bodyPr/>
                    <a:lstStyle/>
                    <a:p>
                      <a:r>
                        <a:rPr lang="en-US" sz="1600" dirty="0"/>
                        <a:t>X</a:t>
                      </a:r>
                    </a:p>
                  </a:txBody>
                  <a:tcPr marL="60136" marR="60136" marT="30069" marB="30069"/>
                </a:tc>
                <a:tc gridSpan="2">
                  <a:txBody>
                    <a:bodyPr/>
                    <a:lstStyle/>
                    <a:p>
                      <a:r>
                        <a:rPr lang="en-US" sz="1600" dirty="0"/>
                        <a:t>X</a:t>
                      </a:r>
                    </a:p>
                  </a:txBody>
                  <a:tcPr marL="60136" marR="60136" marT="30069" marB="30069"/>
                </a:tc>
                <a:tc hMerge="1">
                  <a:txBody>
                    <a:bodyPr/>
                    <a:lstStyle/>
                    <a:p>
                      <a:r>
                        <a:rPr lang="en-US" dirty="0"/>
                        <a:t>X</a:t>
                      </a:r>
                    </a:p>
                  </a:txBody>
                  <a:tcPr/>
                </a:tc>
                <a:extLst>
                  <a:ext uri="{0D108BD9-81ED-4DB2-BD59-A6C34878D82A}">
                    <a16:rowId xmlns:a16="http://schemas.microsoft.com/office/drawing/2014/main" val="3852042496"/>
                  </a:ext>
                </a:extLst>
              </a:tr>
              <a:tr h="552517">
                <a:tc>
                  <a:txBody>
                    <a:bodyPr/>
                    <a:lstStyle/>
                    <a:p>
                      <a:endParaRPr lang="en-US" sz="1600" dirty="0"/>
                    </a:p>
                  </a:txBody>
                  <a:tcPr marL="60136" marR="60136" marT="30069" marB="30069"/>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Culture can be done monthly if feasible</a:t>
                      </a:r>
                    </a:p>
                    <a:p>
                      <a:endParaRPr lang="en-US" sz="1600" dirty="0"/>
                    </a:p>
                  </a:txBody>
                  <a:tcPr marL="60136" marR="60136" marT="30069" marB="30069"/>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740779641"/>
                  </a:ext>
                </a:extLst>
              </a:tr>
              <a:tr h="306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Chest X-ray</a:t>
                      </a:r>
                    </a:p>
                  </a:txBody>
                  <a:tcPr marL="60136" marR="60136" marT="30069" marB="30069"/>
                </a:tc>
                <a:tc>
                  <a:txBody>
                    <a:bodyPr/>
                    <a:lstStyle/>
                    <a:p>
                      <a:r>
                        <a:rPr lang="en-US" sz="1600"/>
                        <a:t>X</a:t>
                      </a:r>
                    </a:p>
                  </a:txBody>
                  <a:tcPr marL="60136" marR="60136" marT="30069" marB="30069"/>
                </a:tc>
                <a:tc gridSpan="2">
                  <a:txBody>
                    <a:bodyPr/>
                    <a:lstStyle/>
                    <a:p>
                      <a:r>
                        <a:rPr lang="en-US" sz="1600"/>
                        <a:t>X</a:t>
                      </a:r>
                    </a:p>
                  </a:txBody>
                  <a:tcPr marL="60136" marR="60136" marT="30069" marB="30069"/>
                </a:tc>
                <a:tc hMerge="1">
                  <a:txBody>
                    <a:bodyPr/>
                    <a:lstStyle/>
                    <a:p>
                      <a:endParaRPr lang="en-US" dirty="0"/>
                    </a:p>
                  </a:txBody>
                  <a:tcPr/>
                </a:tc>
                <a:tc>
                  <a:txBody>
                    <a:bodyPr/>
                    <a:lstStyle/>
                    <a:p>
                      <a:r>
                        <a:rPr lang="en-US" sz="1600"/>
                        <a:t>X</a:t>
                      </a:r>
                    </a:p>
                  </a:txBody>
                  <a:tcPr marL="60136" marR="60136" marT="30069" marB="30069"/>
                </a:tc>
                <a:extLst>
                  <a:ext uri="{0D108BD9-81ED-4DB2-BD59-A6C34878D82A}">
                    <a16:rowId xmlns:a16="http://schemas.microsoft.com/office/drawing/2014/main" val="2134603282"/>
                  </a:ext>
                </a:extLst>
              </a:tr>
              <a:tr h="306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Body weight</a:t>
                      </a:r>
                    </a:p>
                  </a:txBody>
                  <a:tcPr marL="60136" marR="60136" marT="30069" marB="30069"/>
                </a:tc>
                <a:tc>
                  <a:txBody>
                    <a:bodyPr/>
                    <a:lstStyle/>
                    <a:p>
                      <a:r>
                        <a:rPr lang="en-US" sz="1600"/>
                        <a:t>X</a:t>
                      </a:r>
                    </a:p>
                  </a:txBody>
                  <a:tcPr marL="60136" marR="60136" marT="30069" marB="30069"/>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Based on needs</a:t>
                      </a:r>
                    </a:p>
                  </a:txBody>
                  <a:tcPr marL="60136" marR="60136" marT="30069" marB="30069"/>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sz="1600"/>
                    </a:p>
                  </a:txBody>
                  <a:tcPr marL="60136" marR="60136" marT="30069" marB="30069"/>
                </a:tc>
                <a:extLst>
                  <a:ext uri="{0D108BD9-81ED-4DB2-BD59-A6C34878D82A}">
                    <a16:rowId xmlns:a16="http://schemas.microsoft.com/office/drawing/2014/main" val="1154594943"/>
                  </a:ext>
                </a:extLst>
              </a:tr>
              <a:tr h="594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Rapid molecular testing</a:t>
                      </a:r>
                    </a:p>
                    <a:p>
                      <a:endParaRPr lang="en-US" sz="1600" b="1" dirty="0"/>
                    </a:p>
                  </a:txBody>
                  <a:tcPr marL="60136" marR="60136" marT="30069" marB="30069"/>
                </a:tc>
                <a:tc>
                  <a:txBody>
                    <a:bodyPr/>
                    <a:lstStyle/>
                    <a:p>
                      <a:r>
                        <a:rPr lang="en-US" sz="1600"/>
                        <a:t>X</a:t>
                      </a:r>
                    </a:p>
                  </a:txBody>
                  <a:tcPr marL="60136" marR="60136" marT="30069" marB="30069"/>
                </a:tc>
                <a:tc gridSpan="2">
                  <a:txBody>
                    <a:bodyPr/>
                    <a:lstStyle/>
                    <a:p>
                      <a:endParaRPr lang="en-US" sz="1600"/>
                    </a:p>
                  </a:txBody>
                  <a:tcPr marL="60136" marR="60136" marT="30069" marB="30069"/>
                </a:tc>
                <a:tc hMerge="1">
                  <a:txBody>
                    <a:bodyPr/>
                    <a:lstStyle/>
                    <a:p>
                      <a:endParaRPr lang="en-US" dirty="0"/>
                    </a:p>
                  </a:txBody>
                  <a:tcPr/>
                </a:tc>
                <a:tc>
                  <a:txBody>
                    <a:bodyPr/>
                    <a:lstStyle/>
                    <a:p>
                      <a:endParaRPr lang="en-US" sz="1600"/>
                    </a:p>
                  </a:txBody>
                  <a:tcPr marL="60136" marR="60136" marT="30069" marB="30069"/>
                </a:tc>
                <a:extLst>
                  <a:ext uri="{0D108BD9-81ED-4DB2-BD59-A6C34878D82A}">
                    <a16:rowId xmlns:a16="http://schemas.microsoft.com/office/drawing/2014/main" val="4088993743"/>
                  </a:ext>
                </a:extLst>
              </a:tr>
              <a:tr h="615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DST</a:t>
                      </a:r>
                    </a:p>
                  </a:txBody>
                  <a:tcPr marL="60136" marR="60136" marT="30069" marB="30069"/>
                </a:tc>
                <a:tc>
                  <a:txBody>
                    <a:bodyPr/>
                    <a:lstStyle/>
                    <a:p>
                      <a:r>
                        <a:rPr lang="en-US" sz="1600" dirty="0"/>
                        <a:t>X</a:t>
                      </a:r>
                    </a:p>
                  </a:txBody>
                  <a:tcPr marL="60136" marR="60136" marT="30069" marB="30069"/>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should be repeated for patients who do not improve clinically and radiologically and remain sputum smear +</a:t>
                      </a:r>
                    </a:p>
                  </a:txBody>
                  <a:tcPr marL="60136" marR="60136" marT="30069" marB="30069"/>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56221589"/>
                  </a:ext>
                </a:extLst>
              </a:tr>
            </a:tbl>
          </a:graphicData>
        </a:graphic>
      </p:graphicFrame>
      <p:sp>
        <p:nvSpPr>
          <p:cNvPr id="10" name="TextBox 9">
            <a:extLst>
              <a:ext uri="{FF2B5EF4-FFF2-40B4-BE49-F238E27FC236}">
                <a16:creationId xmlns:a16="http://schemas.microsoft.com/office/drawing/2014/main" id="{0F3B7ACA-2D22-ABB3-67DC-BE90E2CD4D6F}"/>
              </a:ext>
            </a:extLst>
          </p:cNvPr>
          <p:cNvSpPr txBox="1"/>
          <p:nvPr/>
        </p:nvSpPr>
        <p:spPr>
          <a:xfrm>
            <a:off x="801858" y="1515072"/>
            <a:ext cx="10070458" cy="1631216"/>
          </a:xfrm>
          <a:prstGeom prst="rect">
            <a:avLst/>
          </a:prstGeom>
          <a:noFill/>
        </p:spPr>
        <p:txBody>
          <a:bodyPr wrap="square" rtlCol="0">
            <a:spAutoFit/>
          </a:bodyPr>
          <a:lstStyle/>
          <a:p>
            <a:r>
              <a:rPr lang="en-US" sz="2000" dirty="0">
                <a:solidFill>
                  <a:schemeClr val="tx1"/>
                </a:solidFill>
              </a:rPr>
              <a:t>Clinical evaluation: </a:t>
            </a:r>
            <a:r>
              <a:rPr lang="en-US" sz="2000" b="0" u="sng" dirty="0">
                <a:solidFill>
                  <a:schemeClr val="tx1"/>
                </a:solidFill>
              </a:rPr>
              <a:t>During the first 2 months</a:t>
            </a:r>
            <a:r>
              <a:rPr lang="en-US" sz="2000" b="0" dirty="0">
                <a:solidFill>
                  <a:schemeClr val="tx1"/>
                </a:solidFill>
              </a:rPr>
              <a:t>: every day</a:t>
            </a:r>
            <a:r>
              <a:rPr lang="en-US" sz="2000" b="0" u="sng" dirty="0">
                <a:solidFill>
                  <a:schemeClr val="tx1"/>
                </a:solidFill>
              </a:rPr>
              <a:t>; after the second month: </a:t>
            </a:r>
            <a:r>
              <a:rPr lang="en-US" sz="2000" b="0" dirty="0">
                <a:solidFill>
                  <a:schemeClr val="tx1"/>
                </a:solidFill>
              </a:rPr>
              <a:t>once  per month unless there is a medical necessity to see the patient more often.</a:t>
            </a:r>
          </a:p>
          <a:p>
            <a:endParaRPr lang="en-US" sz="2000" dirty="0">
              <a:solidFill>
                <a:schemeClr val="tx1"/>
              </a:solidFill>
            </a:endParaRPr>
          </a:p>
          <a:p>
            <a:r>
              <a:rPr lang="en-US" sz="2000" b="0" dirty="0">
                <a:solidFill>
                  <a:schemeClr val="tx1"/>
                </a:solidFill>
              </a:rPr>
              <a:t>The table below summarizes the activities involved in and the frequency of monitoring</a:t>
            </a:r>
          </a:p>
          <a:p>
            <a:endParaRPr lang="en-US" sz="2000" dirty="0">
              <a:solidFill>
                <a:schemeClr val="tx1"/>
              </a:solidFill>
            </a:endParaRPr>
          </a:p>
        </p:txBody>
      </p:sp>
    </p:spTree>
    <p:extLst>
      <p:ext uri="{BB962C8B-B14F-4D97-AF65-F5344CB8AC3E}">
        <p14:creationId xmlns:p14="http://schemas.microsoft.com/office/powerpoint/2010/main" val="394077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60" y="904975"/>
            <a:ext cx="11383028"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dirty="0">
                <a:solidFill>
                  <a:srgbClr val="FF0000"/>
                </a:solidFill>
              </a:rPr>
              <a:t>Which regimens should be offered for patients with extrapulmonary TB?</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Slide Number Placeholder 2">
            <a:extLst>
              <a:ext uri="{FF2B5EF4-FFF2-40B4-BE49-F238E27FC236}">
                <a16:creationId xmlns:a16="http://schemas.microsoft.com/office/drawing/2014/main" id="{21F408C6-F473-A2D7-91DA-DF1C95DB4FBB}"/>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22</a:t>
            </a:fld>
            <a:endParaRPr lang="en-GB" dirty="0"/>
          </a:p>
        </p:txBody>
      </p:sp>
      <p:sp>
        <p:nvSpPr>
          <p:cNvPr id="8" name="Footer Placeholder 1">
            <a:extLst>
              <a:ext uri="{FF2B5EF4-FFF2-40B4-BE49-F238E27FC236}">
                <a16:creationId xmlns:a16="http://schemas.microsoft.com/office/drawing/2014/main" id="{F8502A9C-85BD-A188-61F1-0C2EE1735839}"/>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sp>
        <p:nvSpPr>
          <p:cNvPr id="10" name="TextBox 9">
            <a:extLst>
              <a:ext uri="{FF2B5EF4-FFF2-40B4-BE49-F238E27FC236}">
                <a16:creationId xmlns:a16="http://schemas.microsoft.com/office/drawing/2014/main" id="{0F3B7ACA-2D22-ABB3-67DC-BE90E2CD4D6F}"/>
              </a:ext>
            </a:extLst>
          </p:cNvPr>
          <p:cNvSpPr txBox="1"/>
          <p:nvPr/>
        </p:nvSpPr>
        <p:spPr>
          <a:xfrm>
            <a:off x="335361" y="1589649"/>
            <a:ext cx="11720652" cy="4893647"/>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chemeClr val="tx1"/>
                </a:solidFill>
              </a:rPr>
              <a:t>Pulmonary and extrapulmonary TB </a:t>
            </a:r>
            <a:r>
              <a:rPr lang="en-US" sz="2400" b="0" dirty="0">
                <a:solidFill>
                  <a:schemeClr val="tx1"/>
                </a:solidFill>
              </a:rPr>
              <a:t> in adults can be treated with the same  2HRZE/4HR regimen; </a:t>
            </a:r>
          </a:p>
          <a:p>
            <a:pPr marL="342900" indent="-342900">
              <a:buFont typeface="Wingdings" panose="05000000000000000000" pitchFamily="2" charset="2"/>
              <a:buChar char="§"/>
            </a:pPr>
            <a:endParaRPr lang="en-US" sz="2400" b="0" dirty="0">
              <a:solidFill>
                <a:schemeClr val="tx1"/>
              </a:solidFill>
            </a:endParaRPr>
          </a:p>
          <a:p>
            <a:pPr marL="342900" indent="-342900">
              <a:buFont typeface="Wingdings" panose="05000000000000000000" pitchFamily="2" charset="2"/>
              <a:buChar char="§"/>
            </a:pPr>
            <a:r>
              <a:rPr lang="en-US" sz="2400" b="0" dirty="0">
                <a:solidFill>
                  <a:schemeClr val="tx1"/>
                </a:solidFill>
              </a:rPr>
              <a:t>However, for TB meningitis, osteoarticular TB or other types of extrapulmonary TB, treatment can be prolonged up to 12 months, as decided by clinicians. </a:t>
            </a:r>
          </a:p>
          <a:p>
            <a:endParaRPr lang="en-US" sz="2400" b="0" dirty="0">
              <a:solidFill>
                <a:schemeClr val="tx1"/>
              </a:solidFill>
            </a:endParaRPr>
          </a:p>
          <a:p>
            <a:pPr marL="342900" indent="-342900">
              <a:buFont typeface="Wingdings" panose="05000000000000000000" pitchFamily="2" charset="2"/>
              <a:buChar char="§"/>
            </a:pPr>
            <a:r>
              <a:rPr lang="en-US" sz="2400" dirty="0">
                <a:solidFill>
                  <a:schemeClr val="tx1"/>
                </a:solidFill>
              </a:rPr>
              <a:t>4-month 2HPMZ/2HPM </a:t>
            </a:r>
            <a:r>
              <a:rPr lang="en-US" sz="2400" b="0" dirty="0">
                <a:solidFill>
                  <a:schemeClr val="tx1"/>
                </a:solidFill>
              </a:rPr>
              <a:t>regimen was not studied in EPTB and is thus </a:t>
            </a:r>
            <a:r>
              <a:rPr lang="en-US" sz="2400" b="0" dirty="0">
                <a:solidFill>
                  <a:srgbClr val="FF0000"/>
                </a:solidFill>
              </a:rPr>
              <a:t>not recommended. </a:t>
            </a:r>
          </a:p>
          <a:p>
            <a:endParaRPr lang="en-US" sz="2400" b="0" dirty="0">
              <a:solidFill>
                <a:srgbClr val="FF0000"/>
              </a:solidFill>
            </a:endParaRPr>
          </a:p>
          <a:p>
            <a:pPr marL="342900" indent="-342900">
              <a:buFont typeface="Wingdings" panose="05000000000000000000" pitchFamily="2" charset="2"/>
              <a:buChar char="§"/>
            </a:pPr>
            <a:r>
              <a:rPr lang="en-US" sz="2400" dirty="0">
                <a:solidFill>
                  <a:schemeClr val="tx1"/>
                </a:solidFill>
              </a:rPr>
              <a:t>In children and adolescents with TB meningitis, </a:t>
            </a:r>
            <a:r>
              <a:rPr lang="en-US" sz="2400" b="0" dirty="0">
                <a:solidFill>
                  <a:schemeClr val="tx1"/>
                </a:solidFill>
              </a:rPr>
              <a:t>the following alternative regimens are recommended:</a:t>
            </a:r>
          </a:p>
          <a:p>
            <a:pPr marL="347663"/>
            <a:r>
              <a:rPr lang="en-US" sz="2400" b="0">
                <a:solidFill>
                  <a:schemeClr val="tx1"/>
                </a:solidFill>
              </a:rPr>
              <a:t>2 </a:t>
            </a:r>
            <a:r>
              <a:rPr lang="en-US" sz="2400" b="0" dirty="0">
                <a:solidFill>
                  <a:schemeClr val="tx1"/>
                </a:solidFill>
              </a:rPr>
              <a:t>H-R-Z-E/10H-R  or  6 H-R-Z-</a:t>
            </a:r>
            <a:r>
              <a:rPr lang="en-US" sz="2400" b="0" dirty="0" err="1">
                <a:solidFill>
                  <a:schemeClr val="tx1"/>
                </a:solidFill>
              </a:rPr>
              <a:t>Eto</a:t>
            </a:r>
            <a:endParaRPr lang="en-US" sz="2400" b="0" dirty="0">
              <a:solidFill>
                <a:schemeClr val="tx1"/>
              </a:solidFill>
            </a:endParaRPr>
          </a:p>
          <a:p>
            <a:pPr marL="342900" indent="-342900">
              <a:buFont typeface="Wingdings" panose="05000000000000000000" pitchFamily="2" charset="2"/>
              <a:buChar char="ü"/>
            </a:pPr>
            <a:endParaRPr lang="en-US" sz="2400" b="0" dirty="0">
              <a:solidFill>
                <a:schemeClr val="tx1"/>
              </a:solidFill>
            </a:endParaRPr>
          </a:p>
        </p:txBody>
      </p:sp>
    </p:spTree>
    <p:extLst>
      <p:ext uri="{BB962C8B-B14F-4D97-AF65-F5344CB8AC3E}">
        <p14:creationId xmlns:p14="http://schemas.microsoft.com/office/powerpoint/2010/main" val="3424106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FB6BA-898E-059A-B298-0218FC0A7769}"/>
              </a:ext>
            </a:extLst>
          </p:cNvPr>
          <p:cNvSpPr>
            <a:spLocks noGrp="1"/>
          </p:cNvSpPr>
          <p:nvPr>
            <p:ph type="sldNum" sz="quarter" idx="12"/>
          </p:nvPr>
        </p:nvSpPr>
        <p:spPr/>
        <p:txBody>
          <a:bodyPr/>
          <a:lstStyle/>
          <a:p>
            <a:fld id="{92E002D6-D190-45E2-A289-FEFF1EC166F2}" type="slidenum">
              <a:rPr lang="en-GB" smtClean="0"/>
              <a:pPr/>
              <a:t>23</a:t>
            </a:fld>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Main messages</a:t>
            </a:r>
            <a:endParaRPr lang="en-US" dirty="0"/>
          </a:p>
        </p:txBody>
      </p:sp>
      <p:sp>
        <p:nvSpPr>
          <p:cNvPr id="8" name="TextBox 7">
            <a:extLst>
              <a:ext uri="{FF2B5EF4-FFF2-40B4-BE49-F238E27FC236}">
                <a16:creationId xmlns:a16="http://schemas.microsoft.com/office/drawing/2014/main" id="{B1D5F8D7-4BAE-CF51-BE26-248A39889BAD}"/>
              </a:ext>
            </a:extLst>
          </p:cNvPr>
          <p:cNvSpPr txBox="1"/>
          <p:nvPr/>
        </p:nvSpPr>
        <p:spPr>
          <a:xfrm>
            <a:off x="479375" y="1264547"/>
            <a:ext cx="11535415" cy="4431983"/>
          </a:xfrm>
          <a:prstGeom prst="rect">
            <a:avLst/>
          </a:prstGeom>
          <a:noFill/>
        </p:spPr>
        <p:txBody>
          <a:bodyPr wrap="square" lIns="91440" tIns="45720" rIns="91440" bIns="45720" rtlCol="0" anchor="t">
            <a:spAutoFit/>
          </a:bodyPr>
          <a:lstStyle/>
          <a:p>
            <a:pPr marL="457200" indent="-457200" algn="l">
              <a:spcAft>
                <a:spcPts val="1200"/>
              </a:spcAft>
              <a:buFont typeface="Wingdings" panose="05000000000000000000" pitchFamily="2" charset="2"/>
              <a:buChar char="§"/>
            </a:pPr>
            <a:r>
              <a:rPr lang="en-US" sz="2800" dirty="0">
                <a:solidFill>
                  <a:schemeClr val="tx1"/>
                </a:solidFill>
              </a:rPr>
              <a:t>The 6-month regimen </a:t>
            </a:r>
            <a:r>
              <a:rPr lang="en-US" sz="2800" b="0" dirty="0">
                <a:solidFill>
                  <a:schemeClr val="tx1"/>
                </a:solidFill>
              </a:rPr>
              <a:t>is applicable for all DS-TB patients regardless of age, including children, adolescents and adults.</a:t>
            </a:r>
          </a:p>
          <a:p>
            <a:pPr marL="457200" indent="-457200" algn="l">
              <a:spcAft>
                <a:spcPts val="1200"/>
              </a:spcAft>
              <a:buFont typeface="Wingdings" panose="05000000000000000000" pitchFamily="2" charset="2"/>
              <a:buChar char="§"/>
            </a:pPr>
            <a:r>
              <a:rPr lang="en-US" sz="2800" b="0" dirty="0">
                <a:solidFill>
                  <a:schemeClr val="tx1"/>
                </a:solidFill>
              </a:rPr>
              <a:t>While </a:t>
            </a:r>
            <a:r>
              <a:rPr lang="en-US" sz="2800" dirty="0">
                <a:solidFill>
                  <a:schemeClr val="tx1"/>
                </a:solidFill>
              </a:rPr>
              <a:t>4-month regimens </a:t>
            </a:r>
            <a:r>
              <a:rPr lang="en-US" sz="2800" b="0" dirty="0">
                <a:solidFill>
                  <a:schemeClr val="tx1"/>
                </a:solidFill>
              </a:rPr>
              <a:t>represent a significant advancement in DS-TB treatment, they have certain limitations</a:t>
            </a:r>
          </a:p>
          <a:p>
            <a:pPr marL="457200" indent="-457200" algn="l">
              <a:spcAft>
                <a:spcPts val="1200"/>
              </a:spcAft>
              <a:buFont typeface="Wingdings" panose="05000000000000000000" pitchFamily="2" charset="2"/>
              <a:buChar char="§"/>
            </a:pPr>
            <a:r>
              <a:rPr lang="en-US" sz="2800" dirty="0">
                <a:solidFill>
                  <a:schemeClr val="tx1"/>
                </a:solidFill>
              </a:rPr>
              <a:t>For patients aged between 12 and 16 years</a:t>
            </a:r>
            <a:r>
              <a:rPr lang="en-US" sz="2800" b="0" dirty="0">
                <a:solidFill>
                  <a:schemeClr val="tx1"/>
                </a:solidFill>
              </a:rPr>
              <a:t>, it is essential to follow specific criteria when selecting the appropriate treatment regimen. </a:t>
            </a:r>
          </a:p>
          <a:p>
            <a:pPr marL="457200" indent="-457200" algn="l">
              <a:spcAft>
                <a:spcPts val="1200"/>
              </a:spcAft>
              <a:buFont typeface="Wingdings" panose="05000000000000000000" pitchFamily="2" charset="2"/>
              <a:buChar char="§"/>
            </a:pPr>
            <a:r>
              <a:rPr lang="en-US" sz="2800" dirty="0">
                <a:solidFill>
                  <a:schemeClr val="tx1"/>
                </a:solidFill>
                <a:latin typeface="Arial"/>
              </a:rPr>
              <a:t>Age, weight, duration, pill burden, severity of EPTB </a:t>
            </a:r>
            <a:r>
              <a:rPr lang="en-US" sz="2800" b="0" dirty="0">
                <a:solidFill>
                  <a:schemeClr val="tx1"/>
                </a:solidFill>
                <a:latin typeface="Arial"/>
              </a:rPr>
              <a:t>and other  considerations should guide the decision when opting for 4-months regimens.</a:t>
            </a:r>
            <a:endParaRPr lang="en-US" sz="2800" b="0" dirty="0">
              <a:solidFill>
                <a:schemeClr val="tx1"/>
              </a:solidFill>
            </a:endParaRPr>
          </a:p>
        </p:txBody>
      </p:sp>
      <p:sp>
        <p:nvSpPr>
          <p:cNvPr id="4" name="Footer Placeholder 1">
            <a:extLst>
              <a:ext uri="{FF2B5EF4-FFF2-40B4-BE49-F238E27FC236}">
                <a16:creationId xmlns:a16="http://schemas.microsoft.com/office/drawing/2014/main" id="{14DE8BA1-C5F6-30C7-8E27-39B17E006A9A}"/>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spTree>
    <p:extLst>
      <p:ext uri="{BB962C8B-B14F-4D97-AF65-F5344CB8AC3E}">
        <p14:creationId xmlns:p14="http://schemas.microsoft.com/office/powerpoint/2010/main" val="3154403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B4960B-9B58-ED33-AAF6-95D096A81E40}"/>
              </a:ext>
            </a:extLst>
          </p:cNvPr>
          <p:cNvPicPr>
            <a:picLocks noChangeAspect="1"/>
          </p:cNvPicPr>
          <p:nvPr/>
        </p:nvPicPr>
        <p:blipFill>
          <a:blip r:embed="rId3"/>
          <a:stretch>
            <a:fillRect/>
          </a:stretch>
        </p:blipFill>
        <p:spPr>
          <a:xfrm>
            <a:off x="217349" y="559714"/>
            <a:ext cx="11819713" cy="5846686"/>
          </a:xfrm>
          <a:prstGeom prst="rect">
            <a:avLst/>
          </a:prstGeom>
        </p:spPr>
      </p:pic>
      <p:pic>
        <p:nvPicPr>
          <p:cNvPr id="4" name="Picture 3">
            <a:extLst>
              <a:ext uri="{FF2B5EF4-FFF2-40B4-BE49-F238E27FC236}">
                <a16:creationId xmlns:a16="http://schemas.microsoft.com/office/drawing/2014/main" id="{0F456CDC-CA76-4358-9564-976B219F0644}"/>
              </a:ext>
            </a:extLst>
          </p:cNvPr>
          <p:cNvPicPr>
            <a:picLocks noChangeAspect="1"/>
          </p:cNvPicPr>
          <p:nvPr/>
        </p:nvPicPr>
        <p:blipFill>
          <a:blip r:embed="rId4"/>
          <a:stretch>
            <a:fillRect/>
          </a:stretch>
        </p:blipFill>
        <p:spPr>
          <a:xfrm>
            <a:off x="9460501" y="1539820"/>
            <a:ext cx="2534939" cy="5057203"/>
          </a:xfrm>
          <a:prstGeom prst="rect">
            <a:avLst/>
          </a:prstGeom>
        </p:spPr>
      </p:pic>
      <p:sp>
        <p:nvSpPr>
          <p:cNvPr id="10" name="Rectangle 9">
            <a:extLst>
              <a:ext uri="{FF2B5EF4-FFF2-40B4-BE49-F238E27FC236}">
                <a16:creationId xmlns:a16="http://schemas.microsoft.com/office/drawing/2014/main" id="{0783DB9E-2713-4A74-A9DC-5C956AC6F2EB}"/>
              </a:ext>
            </a:extLst>
          </p:cNvPr>
          <p:cNvSpPr/>
          <p:nvPr/>
        </p:nvSpPr>
        <p:spPr>
          <a:xfrm>
            <a:off x="6523108" y="88730"/>
            <a:ext cx="5571886" cy="501804"/>
          </a:xfrm>
          <a:prstGeom prst="rect">
            <a:avLst/>
          </a:prstGeom>
        </p:spPr>
        <p:txBody>
          <a:bodyPr wrap="square">
            <a:spAutoFit/>
          </a:bodyPr>
          <a:lstStyle/>
          <a:p>
            <a:pPr algn="ctr" defTabSz="912647" fontAlgn="auto">
              <a:spcBef>
                <a:spcPts val="0"/>
              </a:spcBef>
              <a:spcAft>
                <a:spcPts val="0"/>
              </a:spcAft>
              <a:defRPr/>
            </a:pPr>
            <a:r>
              <a:rPr lang="fr-FR" sz="2661" b="0" dirty="0">
                <a:solidFill>
                  <a:prstClr val="black">
                    <a:lumMod val="95000"/>
                    <a:lumOff val="5000"/>
                  </a:prstClr>
                </a:solidFill>
                <a:latin typeface="Calibri" panose="020F0502020204030204"/>
                <a:cs typeface="+mn-cs"/>
              </a:rPr>
              <a:t>https://extranet.who.int/tbknowledge</a:t>
            </a:r>
          </a:p>
        </p:txBody>
      </p:sp>
      <p:pic>
        <p:nvPicPr>
          <p:cNvPr id="5" name="Picture 5" descr="Qr code&#10;&#10;Description automatically generated">
            <a:extLst>
              <a:ext uri="{FF2B5EF4-FFF2-40B4-BE49-F238E27FC236}">
                <a16:creationId xmlns:a16="http://schemas.microsoft.com/office/drawing/2014/main" id="{0DA1DCB6-6EDA-4E26-87CD-414CE923E4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824" t="9290" r="9467" b="9290"/>
          <a:stretch>
            <a:fillRect/>
          </a:stretch>
        </p:blipFill>
        <p:spPr bwMode="auto">
          <a:xfrm>
            <a:off x="313552" y="1819717"/>
            <a:ext cx="1329933" cy="134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963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E0043-6E82-4793-A733-A9E864BCCA44}"/>
              </a:ext>
            </a:extLst>
          </p:cNvPr>
          <p:cNvSpPr txBox="1"/>
          <p:nvPr/>
        </p:nvSpPr>
        <p:spPr>
          <a:xfrm>
            <a:off x="165219" y="2682301"/>
            <a:ext cx="8371114" cy="290079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 WORLD HEALTH ORGANIZATION 2023</a:t>
            </a:r>
          </a:p>
          <a:p>
            <a:endParaRPr lang="en-US" sz="20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1400" dirty="0">
              <a:solidFill>
                <a:schemeClr val="tx1">
                  <a:lumMod val="95000"/>
                  <a:lumOff val="5000"/>
                </a:schemeClr>
              </a:solidFill>
              <a:latin typeface="Source Sans Pro" panose="020B0503030403020204" pitchFamily="34" charset="0"/>
              <a:ea typeface="Source Sans Pro" panose="020B0503030403020204" pitchFamily="34" charset="0"/>
              <a:cs typeface="Arial"/>
            </a:endParaRPr>
          </a:p>
          <a:p>
            <a:r>
              <a:rPr lang="en-US" sz="1000" b="0" dirty="0">
                <a:solidFill>
                  <a:schemeClr val="bg1"/>
                </a:solidFill>
                <a:latin typeface="Source Sans Pro" panose="020B0503030403020204" pitchFamily="34" charset="0"/>
                <a:ea typeface="Source Sans Pro" panose="020B0503030403020204" pitchFamily="34" charset="0"/>
                <a:cs typeface="+mn-lt"/>
              </a:rPr>
              <a:t>All rights reserved. Publications of the World Health Organization can be obtained from WHO Press, World Health Organization, 20 Avenue </a:t>
            </a:r>
            <a:r>
              <a:rPr lang="en-US" sz="1000" b="0" dirty="0" err="1">
                <a:solidFill>
                  <a:schemeClr val="bg1"/>
                </a:solidFill>
                <a:latin typeface="Source Sans Pro" panose="020B0503030403020204" pitchFamily="34" charset="0"/>
                <a:ea typeface="Source Sans Pro" panose="020B0503030403020204" pitchFamily="34" charset="0"/>
                <a:cs typeface="+mn-lt"/>
              </a:rPr>
              <a:t>Appia</a:t>
            </a:r>
            <a:r>
              <a:rPr lang="en-US" sz="1000" b="0" dirty="0">
                <a:solidFill>
                  <a:schemeClr val="bg1"/>
                </a:solidFill>
                <a:latin typeface="Source Sans Pro" panose="020B0503030403020204" pitchFamily="34" charset="0"/>
                <a:ea typeface="Source Sans Pro" panose="020B0503030403020204" pitchFamily="34" charset="0"/>
                <a:cs typeface="+mn-lt"/>
              </a:rPr>
              <a:t>, 1211 Geneva 27, Switzerland (</a:t>
            </a:r>
            <a:r>
              <a:rPr lang="en-US" sz="1000" b="0" dirty="0" err="1">
                <a:solidFill>
                  <a:schemeClr val="bg1"/>
                </a:solidFill>
                <a:latin typeface="Source Sans Pro" panose="020B0503030403020204" pitchFamily="34" charset="0"/>
                <a:ea typeface="Source Sans Pro" panose="020B0503030403020204" pitchFamily="34" charset="0"/>
                <a:cs typeface="+mn-lt"/>
              </a:rPr>
              <a:t>tel</a:t>
            </a:r>
            <a:r>
              <a:rPr lang="en-US" sz="1000" b="0" dirty="0">
                <a:solidFill>
                  <a:schemeClr val="bg1"/>
                </a:solidFill>
                <a:latin typeface="Source Sans Pro" panose="020B0503030403020204" pitchFamily="34" charset="0"/>
                <a:ea typeface="Source Sans Pro" panose="020B0503030403020204" pitchFamily="34" charset="0"/>
                <a:cs typeface="+mn-lt"/>
              </a:rPr>
              <a:t>: +41 22 791 3264; fax: +41 22 791 4857; email: </a:t>
            </a:r>
            <a:r>
              <a:rPr lang="en-US" sz="1000" b="0" dirty="0">
                <a:solidFill>
                  <a:schemeClr val="bg1"/>
                </a:solidFill>
                <a:latin typeface="Source Sans Pro" panose="020B0503030403020204" pitchFamily="34" charset="0"/>
                <a:ea typeface="Source Sans Pro" panose="020B0503030403020204" pitchFamily="34" charset="0"/>
                <a:cs typeface="+mn-lt"/>
                <a:hlinkClick r:id="rId3">
                  <a:extLst>
                    <a:ext uri="{A12FA001-AC4F-418D-AE19-62706E023703}">
                      <ahyp:hlinkClr xmlns:ahyp="http://schemas.microsoft.com/office/drawing/2018/hyperlinkcolor" val="tx"/>
                    </a:ext>
                  </a:extLst>
                </a:hlinkClick>
              </a:rPr>
              <a:t>bookorders@who.int</a:t>
            </a:r>
            <a:r>
              <a:rPr lang="en-US" sz="1000" b="0" dirty="0">
                <a:solidFill>
                  <a:schemeClr val="bg1"/>
                </a:solidFill>
                <a:latin typeface="Source Sans Pro" panose="020B0503030403020204" pitchFamily="34" charset="0"/>
                <a:ea typeface="Source Sans Pro" panose="020B0503030403020204" pitchFamily="34" charset="0"/>
                <a:cs typeface="+mn-lt"/>
              </a:rPr>
              <a:t>). Requests for permission to reproduce or translate WHO publications – whether for sale or for noncommercial distribution – should be addressed to WHO Press, at the above address (fax: +41 22 791 4806; email: </a:t>
            </a:r>
            <a:r>
              <a:rPr lang="en-US" sz="1000" b="0" dirty="0">
                <a:solidFill>
                  <a:schemeClr val="bg1"/>
                </a:solidFill>
                <a:latin typeface="Source Sans Pro" panose="020B0503030403020204" pitchFamily="34" charset="0"/>
                <a:ea typeface="Source Sans Pro" panose="020B0503030403020204" pitchFamily="34" charset="0"/>
                <a:cs typeface="+mn-lt"/>
                <a:hlinkClick r:id="rId4">
                  <a:extLst>
                    <a:ext uri="{A12FA001-AC4F-418D-AE19-62706E023703}">
                      <ahyp:hlinkClr xmlns:ahyp="http://schemas.microsoft.com/office/drawing/2018/hyperlinkcolor" val="tx"/>
                    </a:ext>
                  </a:extLst>
                </a:hlinkClick>
              </a:rPr>
              <a:t>permissions@who.int</a:t>
            </a:r>
            <a:r>
              <a:rPr lang="en-US" sz="1000" b="0" dirty="0">
                <a:solidFill>
                  <a:schemeClr val="bg1"/>
                </a:solidFill>
                <a:latin typeface="Source Sans Pro" panose="020B0503030403020204" pitchFamily="34" charset="0"/>
                <a:ea typeface="Source Sans Pro" panose="020B0503030403020204" pitchFamily="34" charset="0"/>
                <a:cs typeface="+mn-lt"/>
              </a:rPr>
              <a:t>). </a:t>
            </a:r>
            <a:endParaRPr lang="en-US" sz="1000" b="0" dirty="0">
              <a:solidFill>
                <a:schemeClr val="bg1"/>
              </a:solidFill>
              <a:latin typeface="Source Sans Pro" panose="020B0503030403020204" pitchFamily="34" charset="0"/>
              <a:ea typeface="Source Sans Pro" panose="020B0503030403020204" pitchFamily="34" charset="0"/>
              <a:cs typeface="Arial"/>
            </a:endParaRPr>
          </a:p>
          <a:p>
            <a:r>
              <a:rPr lang="en-US" sz="1000" b="0" dirty="0">
                <a:solidFill>
                  <a:schemeClr val="bg1"/>
                </a:solidFill>
                <a:latin typeface="Source Sans Pro" panose="020B0503030403020204" pitchFamily="34" charset="0"/>
                <a:ea typeface="Source Sans Pro" panose="020B0503030403020204" pitchFamily="34" charset="0"/>
                <a:cs typeface="+mn-lt"/>
              </a:rPr>
              <a:t>The designations employed and the presentation of the material in this publication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r>
              <a:rPr lang="en-US" sz="1000" b="0" dirty="0">
                <a:solidFill>
                  <a:schemeClr val="bg1"/>
                </a:solidFill>
                <a:latin typeface="Source Sans Pro" panose="020B0503030403020204" pitchFamily="34" charset="0"/>
                <a:ea typeface="Source Sans Pro" panose="020B0503030403020204" pitchFamily="34" charset="0"/>
                <a:cs typeface="+mn-lt"/>
              </a:rPr>
              <a:t>The mention of specific companies or of certain manufacturers’ products does not imply that they are endorsed or recommended by the World Health Organization in preference to others of a similar nature that are not mentioned. Errors and omissions excepted, the names of proprietary products are distinguished by initial capital letters. </a:t>
            </a:r>
            <a:endParaRPr lang="en-US" sz="1000" b="0" dirty="0">
              <a:solidFill>
                <a:schemeClr val="bg1"/>
              </a:solidFill>
              <a:latin typeface="Source Sans Pro" panose="020B0503030403020204" pitchFamily="34" charset="0"/>
              <a:ea typeface="Source Sans Pro" panose="020B0503030403020204" pitchFamily="34" charset="0"/>
              <a:cs typeface="Arial"/>
            </a:endParaRPr>
          </a:p>
          <a:p>
            <a:r>
              <a:rPr lang="en-US" sz="1000" b="0" dirty="0">
                <a:solidFill>
                  <a:schemeClr val="bg1"/>
                </a:solidFill>
                <a:latin typeface="Source Sans Pro" panose="020B0503030403020204" pitchFamily="34" charset="0"/>
                <a:ea typeface="Source Sans Pro" panose="020B0503030403020204" pitchFamily="34" charset="0"/>
                <a:cs typeface="+mn-lt"/>
              </a:rPr>
              <a:t>All reasonable precautions have been taken by the World Health Organization to verify the information contained in this publication. However, the published material is being distributed without warranty of any kind, either expressed or implied. The responsibility for the interpretation and use of the material lies with the reader. In no event shall the World Health Organization be liable for damages arising from its use. </a:t>
            </a:r>
            <a:endParaRPr lang="en-US" sz="1000" b="0" dirty="0">
              <a:solidFill>
                <a:schemeClr val="bg1"/>
              </a:solidFill>
              <a:latin typeface="Source Sans Pro" panose="020B0503030403020204" pitchFamily="34" charset="0"/>
              <a:ea typeface="Source Sans Pro" panose="020B0503030403020204" pitchFamily="34" charset="0"/>
              <a:cs typeface="Arial"/>
            </a:endParaRPr>
          </a:p>
        </p:txBody>
      </p:sp>
    </p:spTree>
    <p:extLst>
      <p:ext uri="{BB962C8B-B14F-4D97-AF65-F5344CB8AC3E}">
        <p14:creationId xmlns:p14="http://schemas.microsoft.com/office/powerpoint/2010/main" val="218055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Overview of guidelines</a:t>
            </a:r>
          </a:p>
        </p:txBody>
      </p:sp>
      <p:sp>
        <p:nvSpPr>
          <p:cNvPr id="10" name="Rectangle 9">
            <a:extLst>
              <a:ext uri="{FF2B5EF4-FFF2-40B4-BE49-F238E27FC236}">
                <a16:creationId xmlns:a16="http://schemas.microsoft.com/office/drawing/2014/main" id="{4E3354A7-F786-4718-AE98-86E264011A34}"/>
              </a:ext>
            </a:extLst>
          </p:cNvPr>
          <p:cNvSpPr/>
          <p:nvPr/>
        </p:nvSpPr>
        <p:spPr>
          <a:xfrm>
            <a:off x="235494" y="806879"/>
            <a:ext cx="8864605" cy="5262979"/>
          </a:xfrm>
          <a:prstGeom prst="rect">
            <a:avLst/>
          </a:prstGeom>
        </p:spPr>
        <p:txBody>
          <a:bodyPr wrap="square" lIns="91440" tIns="45720" rIns="91440" bIns="45720" anchor="t">
            <a:spAutoFit/>
          </a:bodyPr>
          <a:lstStyle/>
          <a:p>
            <a:pPr algn="just"/>
            <a:r>
              <a:rPr lang="en-US" sz="2400" dirty="0">
                <a:solidFill>
                  <a:schemeClr val="tx1">
                    <a:lumMod val="95000"/>
                    <a:lumOff val="5000"/>
                  </a:schemeClr>
                </a:solidFill>
                <a:latin typeface="+mj-lt"/>
                <a:ea typeface="Source Sans Pro" panose="020B0503030403020204" pitchFamily="34" charset="0"/>
                <a:cs typeface="Calibri" panose="020F0502020204030204" pitchFamily="34" charset="0"/>
              </a:rPr>
              <a:t>There are 11 recommendations </a:t>
            </a:r>
            <a:r>
              <a:rPr lang="en-US" sz="2400" dirty="0">
                <a:solidFill>
                  <a:schemeClr val="tx1">
                    <a:lumMod val="95000"/>
                    <a:lumOff val="5000"/>
                  </a:schemeClr>
                </a:solidFill>
                <a:latin typeface="+mj-lt"/>
                <a:cs typeface="Calibri" panose="020F0502020204030204" pitchFamily="34" charset="0"/>
              </a:rPr>
              <a:t>in the 2022 update</a:t>
            </a:r>
            <a:r>
              <a:rPr lang="en-US" sz="2400" b="0" dirty="0">
                <a:solidFill>
                  <a:schemeClr val="tx1">
                    <a:lumMod val="95000"/>
                    <a:lumOff val="5000"/>
                  </a:schemeClr>
                </a:solidFill>
                <a:latin typeface="+mj-lt"/>
                <a:cs typeface="Calibri" panose="020F0502020204030204" pitchFamily="34" charset="0"/>
              </a:rPr>
              <a:t>:</a:t>
            </a:r>
          </a:p>
          <a:p>
            <a:pPr algn="just"/>
            <a:endParaRPr lang="en-US" sz="2400" b="0" dirty="0">
              <a:solidFill>
                <a:schemeClr val="tx1">
                  <a:lumMod val="95000"/>
                  <a:lumOff val="5000"/>
                </a:schemeClr>
              </a:solidFill>
              <a:latin typeface="+mj-lt"/>
              <a:cs typeface="Calibri" panose="020F0502020204030204" pitchFamily="34" charset="0"/>
            </a:endParaRPr>
          </a:p>
          <a:p>
            <a:pPr marL="342900" indent="-342900">
              <a:buFont typeface="Wingdings" panose="05000000000000000000" pitchFamily="2" charset="2"/>
              <a:buChar char="q"/>
            </a:pPr>
            <a:r>
              <a:rPr lang="en-US" sz="2400" b="0" dirty="0">
                <a:solidFill>
                  <a:srgbClr val="FF0000"/>
                </a:solidFill>
                <a:latin typeface="+mj-lt"/>
                <a:cs typeface="Calibri" panose="020F0502020204030204" pitchFamily="34" charset="0"/>
              </a:rPr>
              <a:t>New</a:t>
            </a:r>
            <a:r>
              <a:rPr lang="en-US" sz="2400" b="0" dirty="0">
                <a:solidFill>
                  <a:schemeClr val="tx1">
                    <a:lumMod val="95000"/>
                    <a:lumOff val="5000"/>
                  </a:schemeClr>
                </a:solidFill>
                <a:latin typeface="+mj-lt"/>
                <a:cs typeface="Calibri" panose="020F0502020204030204" pitchFamily="34" charset="0"/>
              </a:rPr>
              <a:t>: The 4-month regimen for people aged 12 years or older with drug-susceptible pulmonary TB </a:t>
            </a:r>
          </a:p>
          <a:p>
            <a:pPr marL="342900" indent="-342900">
              <a:buFont typeface="Wingdings" panose="05000000000000000000" pitchFamily="2" charset="2"/>
              <a:buChar char="q"/>
            </a:pPr>
            <a:r>
              <a:rPr lang="en-US" sz="2400" b="0" dirty="0">
                <a:solidFill>
                  <a:srgbClr val="FF0000"/>
                </a:solidFill>
                <a:latin typeface="+mj-lt"/>
                <a:cs typeface="Calibri" panose="020F0502020204030204" pitchFamily="34" charset="0"/>
              </a:rPr>
              <a:t>New</a:t>
            </a:r>
            <a:r>
              <a:rPr lang="en-US" sz="2400" b="0" dirty="0">
                <a:solidFill>
                  <a:schemeClr val="tx1">
                    <a:lumMod val="95000"/>
                    <a:lumOff val="5000"/>
                  </a:schemeClr>
                </a:solidFill>
                <a:latin typeface="+mj-lt"/>
                <a:cs typeface="Calibri" panose="020F0502020204030204" pitchFamily="34" charset="0"/>
              </a:rPr>
              <a:t>: the 4-month regimen for children and adolescents between 3 months and 16 years of age with non-severe TB</a:t>
            </a:r>
          </a:p>
          <a:p>
            <a:pPr algn="just"/>
            <a:endParaRPr lang="en-US" sz="2400" b="0" dirty="0">
              <a:solidFill>
                <a:schemeClr val="tx1">
                  <a:lumMod val="95000"/>
                  <a:lumOff val="5000"/>
                </a:schemeClr>
              </a:solidFill>
              <a:latin typeface="+mj-lt"/>
              <a:cs typeface="Calibri" panose="020F0502020204030204" pitchFamily="34" charset="0"/>
            </a:endParaRPr>
          </a:p>
          <a:p>
            <a:pPr marL="342900" indent="-342900" algn="just">
              <a:buFont typeface="Wingdings" panose="05000000000000000000" pitchFamily="2" charset="2"/>
              <a:buChar char="§"/>
            </a:pPr>
            <a:r>
              <a:rPr lang="en-US" sz="2400" u="sng" dirty="0">
                <a:solidFill>
                  <a:schemeClr val="tx1">
                    <a:lumMod val="95000"/>
                    <a:lumOff val="5000"/>
                  </a:schemeClr>
                </a:solidFill>
                <a:latin typeface="+mj-lt"/>
                <a:cs typeface="Calibri" panose="020F0502020204030204" pitchFamily="34" charset="0"/>
              </a:rPr>
              <a:t>5 recommendations</a:t>
            </a:r>
            <a:r>
              <a:rPr lang="en-US" sz="2400" dirty="0">
                <a:solidFill>
                  <a:schemeClr val="tx1">
                    <a:lumMod val="95000"/>
                    <a:lumOff val="5000"/>
                  </a:schemeClr>
                </a:solidFill>
                <a:latin typeface="+mj-lt"/>
                <a:cs typeface="Calibri" panose="020F0502020204030204" pitchFamily="34" charset="0"/>
              </a:rPr>
              <a:t> </a:t>
            </a:r>
            <a:r>
              <a:rPr lang="en-US" sz="2400" b="0" dirty="0">
                <a:solidFill>
                  <a:schemeClr val="tx1">
                    <a:lumMod val="95000"/>
                    <a:lumOff val="5000"/>
                  </a:schemeClr>
                </a:solidFill>
                <a:latin typeface="+mj-lt"/>
                <a:cs typeface="Calibri" panose="020F0502020204030204" pitchFamily="34" charset="0"/>
              </a:rPr>
              <a:t>for treatment of drug-susceptible TB using 6-month regimen</a:t>
            </a:r>
          </a:p>
          <a:p>
            <a:pPr marL="342900" indent="-342900" algn="just">
              <a:buFont typeface="Wingdings" panose="05000000000000000000" pitchFamily="2" charset="2"/>
              <a:buChar char="§"/>
            </a:pPr>
            <a:r>
              <a:rPr lang="en-US" sz="2400" u="sng" dirty="0">
                <a:solidFill>
                  <a:schemeClr val="tx1">
                    <a:lumMod val="95000"/>
                    <a:lumOff val="5000"/>
                  </a:schemeClr>
                </a:solidFill>
                <a:latin typeface="+mj-lt"/>
                <a:cs typeface="Calibri" panose="020F0502020204030204" pitchFamily="34" charset="0"/>
              </a:rPr>
              <a:t>2 recommendations</a:t>
            </a:r>
            <a:r>
              <a:rPr lang="en-US" sz="2400" dirty="0">
                <a:solidFill>
                  <a:schemeClr val="tx1">
                    <a:lumMod val="95000"/>
                    <a:lumOff val="5000"/>
                  </a:schemeClr>
                </a:solidFill>
                <a:latin typeface="+mj-lt"/>
                <a:cs typeface="Calibri" panose="020F0502020204030204" pitchFamily="34" charset="0"/>
              </a:rPr>
              <a:t> </a:t>
            </a:r>
            <a:r>
              <a:rPr lang="en-US" sz="2400" b="0" dirty="0">
                <a:solidFill>
                  <a:schemeClr val="tx1">
                    <a:lumMod val="95000"/>
                    <a:lumOff val="5000"/>
                  </a:schemeClr>
                </a:solidFill>
                <a:latin typeface="+mj-lt"/>
                <a:cs typeface="Calibri" panose="020F0502020204030204" pitchFamily="34" charset="0"/>
              </a:rPr>
              <a:t>for drug-susceptible TB treatment and antiretroviral therapy (ART) in people living with HIV</a:t>
            </a:r>
          </a:p>
          <a:p>
            <a:pPr marL="342900" indent="-342900" algn="just">
              <a:buFont typeface="Wingdings" panose="05000000000000000000" pitchFamily="2" charset="2"/>
              <a:buChar char="§"/>
            </a:pPr>
            <a:r>
              <a:rPr lang="en-US" sz="2400" u="sng" dirty="0">
                <a:solidFill>
                  <a:schemeClr val="tx1">
                    <a:lumMod val="95000"/>
                    <a:lumOff val="5000"/>
                  </a:schemeClr>
                </a:solidFill>
                <a:latin typeface="+mj-lt"/>
                <a:cs typeface="Calibri" panose="020F0502020204030204" pitchFamily="34" charset="0"/>
              </a:rPr>
              <a:t>2 recommendations</a:t>
            </a:r>
            <a:r>
              <a:rPr lang="en-US" sz="2400" dirty="0">
                <a:solidFill>
                  <a:schemeClr val="tx1">
                    <a:lumMod val="95000"/>
                    <a:lumOff val="5000"/>
                  </a:schemeClr>
                </a:solidFill>
                <a:latin typeface="+mj-lt"/>
                <a:cs typeface="Calibri" panose="020F0502020204030204" pitchFamily="34" charset="0"/>
              </a:rPr>
              <a:t> </a:t>
            </a:r>
            <a:r>
              <a:rPr lang="en-US" sz="2400" b="0" dirty="0">
                <a:solidFill>
                  <a:schemeClr val="tx1">
                    <a:lumMod val="95000"/>
                    <a:lumOff val="5000"/>
                  </a:schemeClr>
                </a:solidFill>
                <a:latin typeface="+mj-lt"/>
                <a:cs typeface="Calibri" panose="020F0502020204030204" pitchFamily="34" charset="0"/>
              </a:rPr>
              <a:t>on the use of adjuvant steroids for the treatment of TB pericarditis and meningitis</a:t>
            </a:r>
          </a:p>
          <a:p>
            <a:pPr marL="466725" algn="just"/>
            <a:endParaRPr lang="en-US" sz="2400" b="0" kern="0" dirty="0">
              <a:solidFill>
                <a:schemeClr val="tx1">
                  <a:lumMod val="95000"/>
                  <a:lumOff val="5000"/>
                </a:schemeClr>
              </a:solidFill>
              <a:latin typeface="+mj-lt"/>
              <a:ea typeface="Source Sans Pro" panose="020B0503030403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FEB4FE1-13D9-41AA-9FE5-91678FE45D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78240" y="0"/>
            <a:ext cx="1613759" cy="1613759"/>
          </a:xfrm>
          <a:prstGeom prst="rect">
            <a:avLst/>
          </a:prstGeom>
        </p:spPr>
      </p:pic>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2</a:t>
            </a:fld>
            <a:endParaRPr lang="en-GB" dirty="0"/>
          </a:p>
        </p:txBody>
      </p:sp>
      <p:sp>
        <p:nvSpPr>
          <p:cNvPr id="6" name="Footer Placeholder 1">
            <a:extLst>
              <a:ext uri="{FF2B5EF4-FFF2-40B4-BE49-F238E27FC236}">
                <a16:creationId xmlns:a16="http://schemas.microsoft.com/office/drawing/2014/main" id="{C8970EBC-C63B-5314-6623-2F2E2D2C7444}"/>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sp>
        <p:nvSpPr>
          <p:cNvPr id="9" name="TextBox 8">
            <a:extLst>
              <a:ext uri="{FF2B5EF4-FFF2-40B4-BE49-F238E27FC236}">
                <a16:creationId xmlns:a16="http://schemas.microsoft.com/office/drawing/2014/main" id="{DAB1780E-7B69-7CA2-3C1F-F1C578D90BB8}"/>
              </a:ext>
            </a:extLst>
          </p:cNvPr>
          <p:cNvSpPr txBox="1"/>
          <p:nvPr/>
        </p:nvSpPr>
        <p:spPr>
          <a:xfrm>
            <a:off x="9582113" y="1090539"/>
            <a:ext cx="986167" cy="523220"/>
          </a:xfrm>
          <a:prstGeom prst="rect">
            <a:avLst/>
          </a:prstGeom>
          <a:noFill/>
        </p:spPr>
        <p:txBody>
          <a:bodyPr wrap="none" rtlCol="0">
            <a:spAutoFit/>
          </a:bodyPr>
          <a:lstStyle/>
          <a:p>
            <a:r>
              <a:rPr lang="en-US" sz="2800" b="1" dirty="0">
                <a:latin typeface="Source Sans Pro" panose="020B0503030403020204" pitchFamily="34" charset="0"/>
                <a:ea typeface="Source Sans Pro" panose="020B0503030403020204" pitchFamily="34" charset="0"/>
                <a:cs typeface="Calibri" panose="020F0502020204030204" pitchFamily="34" charset="0"/>
              </a:rPr>
              <a:t>2022</a:t>
            </a:r>
          </a:p>
        </p:txBody>
      </p:sp>
      <p:sp>
        <p:nvSpPr>
          <p:cNvPr id="13" name="Rectangle 12">
            <a:extLst>
              <a:ext uri="{FF2B5EF4-FFF2-40B4-BE49-F238E27FC236}">
                <a16:creationId xmlns:a16="http://schemas.microsoft.com/office/drawing/2014/main" id="{2BFD0B2E-8612-ADC6-7C74-BB8974963AFA}"/>
              </a:ext>
            </a:extLst>
          </p:cNvPr>
          <p:cNvSpPr/>
          <p:nvPr/>
        </p:nvSpPr>
        <p:spPr>
          <a:xfrm>
            <a:off x="9582113" y="5048516"/>
            <a:ext cx="2284003" cy="584775"/>
          </a:xfrm>
          <a:prstGeom prst="rect">
            <a:avLst/>
          </a:prstGeom>
        </p:spPr>
        <p:txBody>
          <a:bodyPr wrap="square">
            <a:spAutoFit/>
          </a:bodyPr>
          <a:lstStyle/>
          <a:p>
            <a:r>
              <a:rPr lang="en-US" sz="1600" b="0" dirty="0">
                <a:solidFill>
                  <a:schemeClr val="tx1"/>
                </a:solidFill>
                <a:latin typeface="Calibri" panose="020F0502020204030204" pitchFamily="34" charset="0"/>
                <a:ea typeface="Source Sans Pro" panose="020B0503030403020204" pitchFamily="34" charset="0"/>
                <a:cs typeface="Calibri" panose="020F0502020204030204" pitchFamily="34" charset="0"/>
              </a:rPr>
              <a:t>https://extranet.who.int/tbknowledge/node/1918</a:t>
            </a:r>
          </a:p>
        </p:txBody>
      </p:sp>
      <p:pic>
        <p:nvPicPr>
          <p:cNvPr id="14" name="Picture 13">
            <a:extLst>
              <a:ext uri="{FF2B5EF4-FFF2-40B4-BE49-F238E27FC236}">
                <a16:creationId xmlns:a16="http://schemas.microsoft.com/office/drawing/2014/main" id="{4426CCC9-127A-77B4-FE72-B25F6E7C0260}"/>
              </a:ext>
            </a:extLst>
          </p:cNvPr>
          <p:cNvPicPr>
            <a:picLocks noChangeAspect="1"/>
          </p:cNvPicPr>
          <p:nvPr/>
        </p:nvPicPr>
        <p:blipFill>
          <a:blip r:embed="rId4"/>
          <a:stretch>
            <a:fillRect/>
          </a:stretch>
        </p:blipFill>
        <p:spPr>
          <a:xfrm>
            <a:off x="9550186" y="1719214"/>
            <a:ext cx="2284002" cy="3223847"/>
          </a:xfrm>
          <a:prstGeom prst="rect">
            <a:avLst/>
          </a:prstGeom>
        </p:spPr>
      </p:pic>
    </p:spTree>
    <p:extLst>
      <p:ext uri="{BB962C8B-B14F-4D97-AF65-F5344CB8AC3E}">
        <p14:creationId xmlns:p14="http://schemas.microsoft.com/office/powerpoint/2010/main" val="3281311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FB6BA-898E-059A-B298-0218FC0A7769}"/>
              </a:ext>
            </a:extLst>
          </p:cNvPr>
          <p:cNvSpPr>
            <a:spLocks noGrp="1"/>
          </p:cNvSpPr>
          <p:nvPr>
            <p:ph type="sldNum" sz="quarter" idx="12"/>
          </p:nvPr>
        </p:nvSpPr>
        <p:spPr/>
        <p:txBody>
          <a:bodyPr/>
          <a:lstStyle/>
          <a:p>
            <a:fld id="{92E002D6-D190-45E2-A289-FEFF1EC166F2}" type="slidenum">
              <a:rPr lang="en-GB" smtClean="0"/>
              <a:pPr/>
              <a:t>3</a:t>
            </a:fld>
            <a:endParaRPr lang="en-GB" dirty="0"/>
          </a:p>
        </p:txBody>
      </p:sp>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Background</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522513" y="864783"/>
            <a:ext cx="978709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3712">
              <a:buNone/>
              <a:defRPr/>
            </a:pPr>
            <a:r>
              <a:rPr lang="en-US" sz="2800" dirty="0">
                <a:solidFill>
                  <a:srgbClr val="FF0000"/>
                </a:solidFill>
                <a:ea typeface="+mj-ea"/>
                <a:cs typeface="+mj-cs"/>
              </a:rPr>
              <a:t>New</a:t>
            </a:r>
            <a:r>
              <a:rPr lang="en-US" sz="2800" b="1" cap="all" dirty="0">
                <a:solidFill>
                  <a:srgbClr val="FF0000"/>
                </a:solidFill>
                <a:ea typeface="Arial Narrow" charset="0"/>
                <a:cs typeface="Arial Narrow" charset="0"/>
              </a:rPr>
              <a:t> </a:t>
            </a:r>
            <a:r>
              <a:rPr lang="en-US" sz="2800" dirty="0">
                <a:solidFill>
                  <a:srgbClr val="FF0000"/>
                </a:solidFill>
                <a:ea typeface="+mj-ea"/>
                <a:cs typeface="+mj-cs"/>
              </a:rPr>
              <a:t>developments </a:t>
            </a:r>
            <a:r>
              <a:rPr lang="en-US" sz="2800" dirty="0">
                <a:solidFill>
                  <a:schemeClr val="tx2"/>
                </a:solidFill>
                <a:ea typeface="+mj-ea"/>
                <a:cs typeface="+mj-cs"/>
              </a:rPr>
              <a:t>in 2022: Guidelines</a:t>
            </a:r>
          </a:p>
        </p:txBody>
      </p:sp>
      <p:sp>
        <p:nvSpPr>
          <p:cNvPr id="9" name="TextBox 8">
            <a:extLst>
              <a:ext uri="{FF2B5EF4-FFF2-40B4-BE49-F238E27FC236}">
                <a16:creationId xmlns:a16="http://schemas.microsoft.com/office/drawing/2014/main" id="{F94CC8E6-2B85-C893-E6FE-2C0E3654C378}"/>
              </a:ext>
            </a:extLst>
          </p:cNvPr>
          <p:cNvSpPr txBox="1"/>
          <p:nvPr/>
        </p:nvSpPr>
        <p:spPr>
          <a:xfrm>
            <a:off x="805507" y="2744467"/>
            <a:ext cx="1219189" cy="419987"/>
          </a:xfrm>
          <a:prstGeom prst="rect">
            <a:avLst/>
          </a:prstGeom>
          <a:noFill/>
        </p:spPr>
        <p:txBody>
          <a:bodyPr wrap="square" rtlCol="0">
            <a:spAutoFit/>
          </a:bodyPr>
          <a:lstStyle/>
          <a:p>
            <a:r>
              <a:rPr lang="en-US" sz="2129" b="1" dirty="0">
                <a:solidFill>
                  <a:srgbClr val="FF0000"/>
                </a:solidFill>
                <a:latin typeface="Arial"/>
              </a:rPr>
              <a:t>DS-TB</a:t>
            </a:r>
          </a:p>
        </p:txBody>
      </p:sp>
      <p:sp>
        <p:nvSpPr>
          <p:cNvPr id="4" name="Rectangle: Rounded Corners 3">
            <a:extLst>
              <a:ext uri="{FF2B5EF4-FFF2-40B4-BE49-F238E27FC236}">
                <a16:creationId xmlns:a16="http://schemas.microsoft.com/office/drawing/2014/main" id="{491175BC-83DD-C8FE-AE59-0BC27FF146F2}"/>
              </a:ext>
            </a:extLst>
          </p:cNvPr>
          <p:cNvSpPr/>
          <p:nvPr/>
        </p:nvSpPr>
        <p:spPr>
          <a:xfrm>
            <a:off x="2344834" y="2147586"/>
            <a:ext cx="1857889" cy="1703446"/>
          </a:xfrm>
          <a:prstGeom prst="roundRect">
            <a:avLst/>
          </a:prstGeom>
          <a:noFill/>
          <a:ln w="50800" cap="flat" cmpd="sng" algn="ctr">
            <a:solidFill>
              <a:srgbClr val="FF0000"/>
            </a:solidFill>
            <a:prstDash val="solid"/>
          </a:ln>
          <a:effectLst/>
        </p:spPr>
        <p:txBody>
          <a:bodyPr rtlCol="0" anchor="ctr"/>
          <a:lstStyle/>
          <a:p>
            <a:pPr algn="ctr" defTabSz="608350">
              <a:defRPr/>
            </a:pPr>
            <a:r>
              <a:rPr lang="en-US" sz="1597" kern="0" dirty="0">
                <a:solidFill>
                  <a:srgbClr val="000000"/>
                </a:solidFill>
                <a:latin typeface="Arial"/>
              </a:rPr>
              <a:t>DS-TB guidelines 2021 (update)</a:t>
            </a:r>
          </a:p>
        </p:txBody>
      </p:sp>
      <p:sp>
        <p:nvSpPr>
          <p:cNvPr id="10" name="Speech Bubble: Rectangle with Corners Rounded 9">
            <a:extLst>
              <a:ext uri="{FF2B5EF4-FFF2-40B4-BE49-F238E27FC236}">
                <a16:creationId xmlns:a16="http://schemas.microsoft.com/office/drawing/2014/main" id="{BEAC0734-6495-D70B-48D6-AFF587FA65ED}"/>
              </a:ext>
            </a:extLst>
          </p:cNvPr>
          <p:cNvSpPr/>
          <p:nvPr/>
        </p:nvSpPr>
        <p:spPr>
          <a:xfrm>
            <a:off x="6128239" y="1662413"/>
            <a:ext cx="5117123" cy="2751325"/>
          </a:xfrm>
          <a:prstGeom prst="wedgeRoundRectCallout">
            <a:avLst>
              <a:gd name="adj1" fmla="val -86009"/>
              <a:gd name="adj2" fmla="val -3240"/>
              <a:gd name="adj3" fmla="val 16667"/>
            </a:avLst>
          </a:prstGeom>
          <a:noFill/>
          <a:ln w="41275" cap="flat" cmpd="sng" algn="ctr">
            <a:solidFill>
              <a:srgbClr val="FFC000"/>
            </a:solidFill>
            <a:prstDash val="solid"/>
          </a:ln>
          <a:effectLst/>
        </p:spPr>
        <p:txBody>
          <a:bodyPr rtlCol="0" anchor="ctr"/>
          <a:lstStyle/>
          <a:p>
            <a:pPr marL="190109" indent="-190109" defTabSz="608350">
              <a:spcBef>
                <a:spcPts val="600"/>
              </a:spcBef>
              <a:spcAft>
                <a:spcPts val="600"/>
              </a:spcAft>
              <a:buFont typeface="Arial" panose="020B0604020202020204" pitchFamily="34" charset="0"/>
              <a:buChar char="•"/>
              <a:defRPr/>
            </a:pPr>
            <a:r>
              <a:rPr lang="en-US" sz="1597" kern="0" dirty="0">
                <a:solidFill>
                  <a:srgbClr val="000000"/>
                </a:solidFill>
              </a:rPr>
              <a:t>4-month 2HPMZ/2HPM regimen </a:t>
            </a:r>
          </a:p>
          <a:p>
            <a:pPr marL="190109" indent="-190109" defTabSz="608350">
              <a:spcBef>
                <a:spcPts val="600"/>
              </a:spcBef>
              <a:spcAft>
                <a:spcPts val="600"/>
              </a:spcAft>
              <a:buFont typeface="Arial" panose="020B0604020202020204" pitchFamily="34" charset="0"/>
              <a:buChar char="•"/>
              <a:defRPr/>
            </a:pPr>
            <a:r>
              <a:rPr lang="en-US" sz="1597" kern="0" dirty="0">
                <a:solidFill>
                  <a:srgbClr val="000000"/>
                </a:solidFill>
              </a:rPr>
              <a:t>4-month 2HRZE/2HR regimen for children</a:t>
            </a:r>
          </a:p>
          <a:p>
            <a:pPr marL="190109" indent="-190109" defTabSz="608350">
              <a:spcBef>
                <a:spcPts val="600"/>
              </a:spcBef>
              <a:spcAft>
                <a:spcPts val="600"/>
              </a:spcAft>
              <a:buFont typeface="Arial" panose="020B0604020202020204" pitchFamily="34" charset="0"/>
              <a:buChar char="•"/>
              <a:defRPr/>
            </a:pPr>
            <a:r>
              <a:rPr lang="en-US" sz="1597" kern="0" dirty="0">
                <a:solidFill>
                  <a:srgbClr val="000000"/>
                </a:solidFill>
              </a:rPr>
              <a:t>Consolidating all recommendations on DS-TB (2021)</a:t>
            </a:r>
          </a:p>
        </p:txBody>
      </p:sp>
    </p:spTree>
    <p:extLst>
      <p:ext uri="{BB962C8B-B14F-4D97-AF65-F5344CB8AC3E}">
        <p14:creationId xmlns:p14="http://schemas.microsoft.com/office/powerpoint/2010/main" val="335953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140676" y="162809"/>
            <a:ext cx="9574824" cy="9760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kern="0" dirty="0">
                <a:solidFill>
                  <a:schemeClr val="bg1"/>
                </a:solidFill>
                <a:latin typeface="Source Sans Pro"/>
                <a:ea typeface="Source Sans Pro"/>
                <a:cs typeface="Calibri"/>
              </a:rPr>
              <a:t>Evidence: 4-month  2HPMZ/2 HPM</a:t>
            </a:r>
            <a:r>
              <a:rPr lang="en-US" sz="2400" kern="0" dirty="0">
                <a:solidFill>
                  <a:schemeClr val="bg1"/>
                </a:solidFill>
                <a:latin typeface="Source Sans Pro"/>
                <a:cs typeface="Calibri"/>
              </a:rPr>
              <a:t>: Data and studies considered</a:t>
            </a:r>
          </a:p>
          <a:p>
            <a:pPr algn="l"/>
            <a:endParaRPr lang="en-US" sz="2400" dirty="0"/>
          </a:p>
        </p:txBody>
      </p:sp>
      <p:sp>
        <p:nvSpPr>
          <p:cNvPr id="4" name="Title 1">
            <a:extLst>
              <a:ext uri="{FF2B5EF4-FFF2-40B4-BE49-F238E27FC236}">
                <a16:creationId xmlns:a16="http://schemas.microsoft.com/office/drawing/2014/main" id="{038F24E1-82A7-61B9-9E97-673399390AA9}"/>
              </a:ext>
            </a:extLst>
          </p:cNvPr>
          <p:cNvSpPr txBox="1">
            <a:spLocks/>
          </p:cNvSpPr>
          <p:nvPr/>
        </p:nvSpPr>
        <p:spPr>
          <a:xfrm>
            <a:off x="1" y="1018149"/>
            <a:ext cx="11957538" cy="690076"/>
          </a:xfrm>
        </p:spPr>
        <p:txBody>
          <a:bodyPr>
            <a:normAutofit fontScale="850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14350" indent="-514350">
              <a:spcBef>
                <a:spcPts val="0"/>
              </a:spcBef>
              <a:buFontTx/>
              <a:buAutoNum type="arabicPeriod"/>
            </a:pPr>
            <a:r>
              <a:rPr lang="en-AU" sz="2800" kern="0" dirty="0">
                <a:solidFill>
                  <a:srgbClr val="FF0000"/>
                </a:solidFill>
              </a:rPr>
              <a:t>Study31/A5349 : </a:t>
            </a:r>
            <a:r>
              <a:rPr lang="en-US" sz="2800" kern="0" dirty="0">
                <a:solidFill>
                  <a:srgbClr val="FF0000"/>
                </a:solidFill>
              </a:rPr>
              <a:t>A randomized, open-label, controlled phase 3 clinical trial</a:t>
            </a:r>
            <a:endParaRPr lang="en-AU" sz="2800" kern="0" dirty="0">
              <a:solidFill>
                <a:srgbClr val="FF0000"/>
              </a:solidFill>
            </a:endParaRPr>
          </a:p>
        </p:txBody>
      </p:sp>
      <p:sp>
        <p:nvSpPr>
          <p:cNvPr id="3" name="Slide Number Placeholder 2">
            <a:extLst>
              <a:ext uri="{FF2B5EF4-FFF2-40B4-BE49-F238E27FC236}">
                <a16:creationId xmlns:a16="http://schemas.microsoft.com/office/drawing/2014/main" id="{3EC55259-658B-9356-23E3-520CE5816F37}"/>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4</a:t>
            </a:fld>
            <a:endParaRPr lang="en-GB" dirty="0"/>
          </a:p>
        </p:txBody>
      </p:sp>
      <p:sp>
        <p:nvSpPr>
          <p:cNvPr id="6" name="Rectangle 5">
            <a:extLst>
              <a:ext uri="{FF2B5EF4-FFF2-40B4-BE49-F238E27FC236}">
                <a16:creationId xmlns:a16="http://schemas.microsoft.com/office/drawing/2014/main" id="{A2903B8F-B00D-0C6A-9326-2CCFED194FD5}"/>
              </a:ext>
            </a:extLst>
          </p:cNvPr>
          <p:cNvSpPr/>
          <p:nvPr/>
        </p:nvSpPr>
        <p:spPr>
          <a:xfrm>
            <a:off x="225287" y="1611038"/>
            <a:ext cx="11820176" cy="4421147"/>
          </a:xfrm>
          <a:prstGeom prst="rect">
            <a:avLst/>
          </a:prstGeom>
        </p:spPr>
        <p:txBody>
          <a:bodyPr wrap="square" lIns="91440" tIns="45720" rIns="91440" bIns="45720" anchor="t">
            <a:spAutoFit/>
          </a:bodyPr>
          <a:lstStyle/>
          <a:p>
            <a:pPr marL="342900" marR="0" lvl="0" indent="-342900" algn="l" defTabSz="914400" rtl="0" eaLnBrk="1" fontAlgn="auto" latinLnBrk="0" hangingPunct="1">
              <a:lnSpc>
                <a:spcPct val="15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FF0000"/>
                </a:solidFill>
                <a:effectLst/>
                <a:uLnTx/>
                <a:uFillTx/>
                <a:latin typeface="+mn-lt"/>
                <a:ea typeface="+mn-ea"/>
                <a:cs typeface="+mn-cs"/>
              </a:rPr>
              <a:t>A recent phase III trial ‘’Study 31’’ (TBTC study 31/ACTG A5349, or S31/A5349) </a:t>
            </a:r>
            <a:r>
              <a:rPr kumimoji="0" lang="en-US" sz="2000" b="0" i="0" u="none" strike="noStrike" kern="1200" cap="none" spc="0" normalizeH="0" baseline="0" noProof="0" dirty="0">
                <a:ln>
                  <a:noFill/>
                </a:ln>
                <a:solidFill>
                  <a:prstClr val="black"/>
                </a:solidFill>
                <a:effectLst/>
                <a:uLnTx/>
                <a:uFillTx/>
                <a:latin typeface="+mn-lt"/>
                <a:ea typeface="+mn-ea"/>
                <a:cs typeface="+mn-cs"/>
              </a:rPr>
              <a:t>assessed the safety and efficacy of two 4-month regimens for the treatment of DS-TB.</a:t>
            </a:r>
          </a:p>
          <a:p>
            <a:pPr marL="342900" marR="0" lvl="0" indent="-342900" algn="l" defTabSz="914400" rtl="0" eaLnBrk="1" fontAlgn="auto" latinLnBrk="0" hangingPunct="1">
              <a:lnSpc>
                <a:spcPct val="15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 </a:t>
            </a:r>
            <a:r>
              <a:rPr kumimoji="0" lang="en-US" sz="2000" b="0" i="0" u="none" strike="noStrike" kern="1200" cap="none" spc="0" normalizeH="0" baseline="0" noProof="0" dirty="0">
                <a:ln>
                  <a:noFill/>
                </a:ln>
                <a:solidFill>
                  <a:srgbClr val="FF0000"/>
                </a:solidFill>
                <a:effectLst/>
                <a:uLnTx/>
                <a:uFillTx/>
                <a:latin typeface="+mn-lt"/>
                <a:ea typeface="+mn-lt"/>
                <a:cs typeface="Calibri" panose="020F0502020204030204"/>
              </a:rPr>
              <a:t>A total of 2 516 patients from 13 countries </a:t>
            </a:r>
            <a:r>
              <a:rPr kumimoji="0" lang="en-US" sz="2000" b="0" i="0" u="none" strike="noStrike" kern="1200" cap="none" spc="0" normalizeH="0" baseline="0" noProof="0" dirty="0">
                <a:ln>
                  <a:noFill/>
                </a:ln>
                <a:solidFill>
                  <a:prstClr val="black"/>
                </a:solidFill>
                <a:effectLst/>
                <a:uLnTx/>
                <a:uFillTx/>
                <a:latin typeface="+mn-lt"/>
                <a:ea typeface="+mn-lt"/>
                <a:cs typeface="Calibri" panose="020F0502020204030204"/>
              </a:rPr>
              <a:t>(in Brazil, China, Haiti, India, Kenya, Malawi, Peru, South Africa, Thailand, Uganda, USA, Viet Nam and Zimbabwe) were randomly assigned to the treatment regimen.</a:t>
            </a:r>
          </a:p>
          <a:p>
            <a:pPr marL="342900" marR="0" lvl="0" indent="-342900" algn="l" defTabSz="914400" rtl="0" eaLnBrk="1" fontAlgn="auto" latinLnBrk="0" hangingPunct="1">
              <a:lnSpc>
                <a:spcPct val="15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FF0000"/>
                </a:solidFill>
                <a:effectLst/>
                <a:uLnTx/>
                <a:uFillTx/>
                <a:latin typeface="+mn-lt"/>
                <a:ea typeface="+mn-ea"/>
                <a:cs typeface="+mn-cs"/>
              </a:rPr>
              <a:t>Study 31 is the first and only phase III trial demonstrated the noninferiority </a:t>
            </a:r>
            <a:r>
              <a:rPr kumimoji="0" lang="en-US" sz="2000" b="0" i="0" u="none" strike="noStrike" kern="1200" cap="none" spc="0" normalizeH="0" baseline="0" noProof="0" dirty="0">
                <a:ln>
                  <a:noFill/>
                </a:ln>
                <a:solidFill>
                  <a:prstClr val="black"/>
                </a:solidFill>
                <a:effectLst/>
                <a:uLnTx/>
                <a:uFillTx/>
                <a:latin typeface="+mn-lt"/>
                <a:ea typeface="+mn-ea"/>
                <a:cs typeface="+mn-cs"/>
              </a:rPr>
              <a:t>of the 4-month regimen for treatment of DS-TB when compared to the standard of care</a:t>
            </a:r>
          </a:p>
          <a:p>
            <a:pPr marL="342900" marR="0" lvl="0" indent="-342900" algn="l" defTabSz="914400" rtl="0" eaLnBrk="1" fontAlgn="auto" latinLnBrk="0" hangingPunct="1">
              <a:lnSpc>
                <a:spcPct val="15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FF0000"/>
                </a:solidFill>
                <a:effectLst/>
                <a:uLnTx/>
                <a:uFillTx/>
                <a:latin typeface="+mn-lt"/>
                <a:ea typeface="+mn-ea"/>
                <a:cs typeface="+mn-cs"/>
              </a:rPr>
              <a:t>There was little or no difference in all-cause mortality and adverse events </a:t>
            </a:r>
            <a:r>
              <a:rPr kumimoji="0" lang="en-US" sz="2000" b="0" i="0" u="none" strike="noStrike" kern="1200" cap="none" spc="0" normalizeH="0" baseline="0" noProof="0" dirty="0">
                <a:ln>
                  <a:noFill/>
                </a:ln>
                <a:solidFill>
                  <a:prstClr val="black"/>
                </a:solidFill>
                <a:effectLst/>
                <a:uLnTx/>
                <a:uFillTx/>
                <a:latin typeface="+mn-lt"/>
                <a:ea typeface="+mn-ea"/>
                <a:cs typeface="+mn-cs"/>
              </a:rPr>
              <a:t>during treatment – a slight increase in retention on treatment was noted in the rifapentine-moxifloxacin arm.</a:t>
            </a:r>
            <a:endParaRPr kumimoji="0" lang="en-US" sz="2000" b="0" i="0" u="none" strike="noStrike" kern="1200" cap="none" spc="0" normalizeH="0" baseline="0" noProof="0" dirty="0">
              <a:ln>
                <a:noFill/>
              </a:ln>
              <a:solidFill>
                <a:prstClr val="black"/>
              </a:solidFill>
              <a:effectLst/>
              <a:uLnTx/>
              <a:uFillTx/>
              <a:latin typeface="+mn-lt"/>
              <a:ea typeface="+mn-ea"/>
              <a:cs typeface="Calibri"/>
            </a:endParaRPr>
          </a:p>
        </p:txBody>
      </p:sp>
    </p:spTree>
    <p:extLst>
      <p:ext uri="{BB962C8B-B14F-4D97-AF65-F5344CB8AC3E}">
        <p14:creationId xmlns:p14="http://schemas.microsoft.com/office/powerpoint/2010/main" val="1586390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140676" y="162809"/>
            <a:ext cx="9574824" cy="9760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kern="0" dirty="0">
                <a:solidFill>
                  <a:schemeClr val="bg1"/>
                </a:solidFill>
                <a:latin typeface="Source Sans Pro"/>
                <a:ea typeface="Source Sans Pro"/>
                <a:cs typeface="Calibri"/>
              </a:rPr>
              <a:t>Evidence: 4-month  2HRZ(E)/2 HR</a:t>
            </a:r>
            <a:r>
              <a:rPr lang="en-US" sz="2400" kern="0" dirty="0">
                <a:solidFill>
                  <a:schemeClr val="bg1"/>
                </a:solidFill>
                <a:latin typeface="Source Sans Pro"/>
                <a:cs typeface="Calibri"/>
              </a:rPr>
              <a:t>: Data and studies considered</a:t>
            </a:r>
          </a:p>
          <a:p>
            <a:pPr algn="l"/>
            <a:endParaRPr lang="en-US" sz="2400" dirty="0"/>
          </a:p>
        </p:txBody>
      </p:sp>
      <p:sp>
        <p:nvSpPr>
          <p:cNvPr id="4" name="Title 1">
            <a:extLst>
              <a:ext uri="{FF2B5EF4-FFF2-40B4-BE49-F238E27FC236}">
                <a16:creationId xmlns:a16="http://schemas.microsoft.com/office/drawing/2014/main" id="{038F24E1-82A7-61B9-9E97-673399390AA9}"/>
              </a:ext>
            </a:extLst>
          </p:cNvPr>
          <p:cNvSpPr txBox="1">
            <a:spLocks/>
          </p:cNvSpPr>
          <p:nvPr/>
        </p:nvSpPr>
        <p:spPr>
          <a:xfrm>
            <a:off x="1" y="1018149"/>
            <a:ext cx="11957538" cy="690076"/>
          </a:xfrm>
        </p:spPr>
        <p:txBody>
          <a:bodyPr lIns="91440" tIns="45720" rIns="91440" bIns="45720" anchor="t">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spcBef>
                <a:spcPts val="0"/>
              </a:spcBef>
            </a:pPr>
            <a:r>
              <a:rPr lang="en-AU" sz="2800" kern="0" dirty="0">
                <a:solidFill>
                  <a:srgbClr val="FF0000"/>
                </a:solidFill>
              </a:rPr>
              <a:t>2. SHINE trial : </a:t>
            </a:r>
            <a:r>
              <a:rPr lang="en-US" sz="2800" kern="0" dirty="0">
                <a:solidFill>
                  <a:srgbClr val="FF0000"/>
                </a:solidFill>
              </a:rPr>
              <a:t>Shorter treatment for non-severe tuberculosis</a:t>
            </a:r>
            <a:endParaRPr lang="en-AU" sz="2800" kern="0" dirty="0">
              <a:solidFill>
                <a:srgbClr val="FF0000"/>
              </a:solidFill>
            </a:endParaRPr>
          </a:p>
        </p:txBody>
      </p:sp>
      <p:sp>
        <p:nvSpPr>
          <p:cNvPr id="3" name="Slide Number Placeholder 2">
            <a:extLst>
              <a:ext uri="{FF2B5EF4-FFF2-40B4-BE49-F238E27FC236}">
                <a16:creationId xmlns:a16="http://schemas.microsoft.com/office/drawing/2014/main" id="{3EC55259-658B-9356-23E3-520CE5816F37}"/>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5</a:t>
            </a:fld>
            <a:endParaRPr lang="en-GB" dirty="0"/>
          </a:p>
        </p:txBody>
      </p:sp>
      <p:sp>
        <p:nvSpPr>
          <p:cNvPr id="6" name="Rectangle 5">
            <a:extLst>
              <a:ext uri="{FF2B5EF4-FFF2-40B4-BE49-F238E27FC236}">
                <a16:creationId xmlns:a16="http://schemas.microsoft.com/office/drawing/2014/main" id="{A2903B8F-B00D-0C6A-9326-2CCFED194FD5}"/>
              </a:ext>
            </a:extLst>
          </p:cNvPr>
          <p:cNvSpPr/>
          <p:nvPr/>
        </p:nvSpPr>
        <p:spPr>
          <a:xfrm>
            <a:off x="273000" y="1621137"/>
            <a:ext cx="11820176" cy="4536563"/>
          </a:xfrm>
          <a:prstGeom prst="rect">
            <a:avLst/>
          </a:prstGeom>
        </p:spPr>
        <p:txBody>
          <a:bodyPr wrap="square" lIns="91440" tIns="45720" rIns="91440" bIns="45720" anchor="t">
            <a:spAutoFit/>
          </a:bodyPr>
          <a:lstStyle/>
          <a:p>
            <a:pPr marL="342900" marR="0" lvl="0" indent="-342900" algn="l" defTabSz="914400" rtl="0" eaLnBrk="1" fontAlgn="auto" latinLnBrk="0" hangingPunct="1">
              <a:lnSpc>
                <a:spcPct val="200000"/>
              </a:lnSpc>
              <a:spcBef>
                <a:spcPts val="0"/>
              </a:spcBef>
              <a:spcAft>
                <a:spcPts val="600"/>
              </a:spcAft>
              <a:buClrTx/>
              <a:buSzTx/>
              <a:buFont typeface="Wingdings" panose="05000000000000000000" pitchFamily="2" charset="2"/>
              <a:buChar char="§"/>
              <a:tabLst/>
              <a:defRPr/>
            </a:pPr>
            <a:r>
              <a:rPr lang="en-US" sz="2000" b="0" i="0" dirty="0">
                <a:solidFill>
                  <a:srgbClr val="FF0000"/>
                </a:solidFill>
                <a:effectLst/>
                <a:latin typeface="+mn-lt"/>
                <a:cs typeface="+mn-cs"/>
              </a:rPr>
              <a:t>S</a:t>
            </a:r>
            <a:r>
              <a:rPr lang="en-US" sz="2000" b="0" dirty="0">
                <a:solidFill>
                  <a:srgbClr val="FF0000"/>
                </a:solidFill>
                <a:latin typeface="+mn-lt"/>
                <a:cs typeface="+mn-cs"/>
              </a:rPr>
              <a:t>horter treatment for non-severe tuberculosis in African and Indian children </a:t>
            </a:r>
            <a:r>
              <a:rPr lang="en-US" sz="2000" b="0" dirty="0">
                <a:solidFill>
                  <a:prstClr val="black"/>
                </a:solidFill>
                <a:latin typeface="+mn-lt"/>
                <a:cs typeface="+mn-cs"/>
              </a:rPr>
              <a:t>(SHINE), </a:t>
            </a:r>
            <a:r>
              <a:rPr kumimoji="0" lang="en-US" sz="2000" b="0" i="0" u="none" strike="noStrike" kern="1200" cap="none" spc="0" normalizeH="0" baseline="0" noProof="0" dirty="0">
                <a:ln>
                  <a:noFill/>
                </a:ln>
                <a:solidFill>
                  <a:prstClr val="black"/>
                </a:solidFill>
                <a:effectLst/>
                <a:uLnTx/>
                <a:uFillTx/>
                <a:latin typeface="+mn-lt"/>
                <a:ea typeface="+mn-ea"/>
                <a:cs typeface="+mn-cs"/>
              </a:rPr>
              <a:t>phase 3 randomized trial evaluated </a:t>
            </a:r>
            <a:r>
              <a:rPr kumimoji="0" lang="en-US" sz="2000" b="0" i="0" u="none" strike="noStrike" kern="1200" cap="none" spc="0" normalizeH="0" baseline="0" noProof="0" dirty="0">
                <a:ln>
                  <a:noFill/>
                </a:ln>
                <a:solidFill>
                  <a:schemeClr val="tx1"/>
                </a:solidFill>
                <a:effectLst/>
                <a:uLnTx/>
                <a:uFillTx/>
                <a:latin typeface="+mn-lt"/>
                <a:ea typeface="+mn-ea"/>
                <a:cs typeface="+mn-cs"/>
              </a:rPr>
              <a:t>duration of </a:t>
            </a:r>
            <a:r>
              <a:rPr lang="en-US" sz="2000" b="0" dirty="0">
                <a:solidFill>
                  <a:schemeClr val="tx1"/>
                </a:solidFill>
                <a:latin typeface="+mn-lt"/>
              </a:rPr>
              <a:t>TB treatment in children with non-severe DS-TB</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200000"/>
              </a:lnSpc>
              <a:spcBef>
                <a:spcPts val="0"/>
              </a:spcBef>
              <a:spcAft>
                <a:spcPts val="600"/>
              </a:spcAft>
              <a:buClrTx/>
              <a:buSzTx/>
              <a:buFont typeface="Wingdings" panose="05000000000000000000" pitchFamily="2" charset="2"/>
              <a:buChar char="§"/>
              <a:tabLst/>
              <a:defRPr/>
            </a:pPr>
            <a:r>
              <a:rPr lang="en-US" sz="2000" b="0" dirty="0">
                <a:solidFill>
                  <a:prstClr val="black"/>
                </a:solidFill>
                <a:latin typeface="+mn-lt"/>
                <a:ea typeface="+mn-lt"/>
                <a:cs typeface="Calibri" panose="020F0502020204030204"/>
              </a:rPr>
              <a:t>The trial showed that a </a:t>
            </a:r>
            <a:r>
              <a:rPr lang="en-US" sz="2000" b="0" dirty="0">
                <a:solidFill>
                  <a:srgbClr val="FF0000"/>
                </a:solidFill>
                <a:latin typeface="+mn-lt"/>
                <a:ea typeface="+mn-lt"/>
                <a:cs typeface="Calibri" panose="020F0502020204030204"/>
              </a:rPr>
              <a:t>4-month treatment regimen</a:t>
            </a:r>
            <a:r>
              <a:rPr lang="en-US" sz="2000" b="0" dirty="0">
                <a:solidFill>
                  <a:prstClr val="black"/>
                </a:solidFill>
                <a:latin typeface="+mn-lt"/>
                <a:ea typeface="+mn-lt"/>
                <a:cs typeface="Calibri" panose="020F0502020204030204"/>
              </a:rPr>
              <a:t>, </a:t>
            </a:r>
            <a:r>
              <a:rPr lang="en-US" sz="2000" b="0" dirty="0">
                <a:solidFill>
                  <a:srgbClr val="FF0000"/>
                </a:solidFill>
                <a:latin typeface="+mn-lt"/>
                <a:ea typeface="+mn-lt"/>
                <a:cs typeface="Calibri" panose="020F0502020204030204"/>
              </a:rPr>
              <a:t>2HRZ(E)/2HR, was non-inferior </a:t>
            </a:r>
            <a:r>
              <a:rPr lang="en-US" sz="2000" b="0" dirty="0">
                <a:solidFill>
                  <a:prstClr val="black"/>
                </a:solidFill>
                <a:latin typeface="+mn-lt"/>
                <a:ea typeface="+mn-lt"/>
                <a:cs typeface="Calibri" panose="020F0502020204030204"/>
              </a:rPr>
              <a:t>to the standard 6-month regimen (2HRZ(E)/4HR).</a:t>
            </a:r>
          </a:p>
          <a:p>
            <a:pPr marL="342900" marR="0" lvl="0" indent="-342900" defTabSz="914400" rtl="0" eaLnBrk="1" fontAlgn="auto" latinLnBrk="0" hangingPunct="1">
              <a:lnSpc>
                <a:spcPct val="200000"/>
              </a:lnSpc>
              <a:spcBef>
                <a:spcPts val="0"/>
              </a:spcBef>
              <a:spcAft>
                <a:spcPts val="600"/>
              </a:spcAft>
              <a:buClrTx/>
              <a:buSzTx/>
              <a:buFont typeface="Wingdings" panose="05000000000000000000" pitchFamily="2" charset="2"/>
              <a:buChar char="ü"/>
              <a:tabLst/>
              <a:defRPr/>
            </a:pPr>
            <a:r>
              <a:rPr lang="en-US" sz="2000" b="0" dirty="0">
                <a:solidFill>
                  <a:srgbClr val="FF0000"/>
                </a:solidFill>
                <a:latin typeface="+mn-lt"/>
                <a:ea typeface="+mn-lt"/>
                <a:cs typeface="Calibri" panose="020F0502020204030204"/>
              </a:rPr>
              <a:t>Experimental regimen</a:t>
            </a:r>
            <a:r>
              <a:rPr lang="en-US" sz="2000" b="0" dirty="0">
                <a:solidFill>
                  <a:prstClr val="black"/>
                </a:solidFill>
                <a:latin typeface="+mn-lt"/>
                <a:ea typeface="+mn-lt"/>
                <a:cs typeface="Calibri" panose="020F0502020204030204"/>
              </a:rPr>
              <a:t>: 4-months (16 weeks) of TB treatment using WHO-recommended pediatric doses. </a:t>
            </a:r>
          </a:p>
          <a:p>
            <a:pPr marL="342900" marR="0" lvl="0" indent="-342900" defTabSz="914400" rtl="0" eaLnBrk="1" fontAlgn="auto" latinLnBrk="0" hangingPunct="1">
              <a:lnSpc>
                <a:spcPct val="200000"/>
              </a:lnSpc>
              <a:spcBef>
                <a:spcPts val="0"/>
              </a:spcBef>
              <a:spcAft>
                <a:spcPts val="600"/>
              </a:spcAft>
              <a:buClrTx/>
              <a:buSzTx/>
              <a:buFont typeface="Wingdings" panose="05000000000000000000" pitchFamily="2" charset="2"/>
              <a:buChar char="ü"/>
              <a:tabLst/>
              <a:defRPr/>
            </a:pPr>
            <a:r>
              <a:rPr lang="en-US" sz="2000" b="0" dirty="0">
                <a:solidFill>
                  <a:srgbClr val="FF0000"/>
                </a:solidFill>
                <a:latin typeface="+mn-lt"/>
                <a:ea typeface="+mn-lt"/>
                <a:cs typeface="Calibri" panose="020F0502020204030204"/>
              </a:rPr>
              <a:t>Comparator</a:t>
            </a:r>
            <a:r>
              <a:rPr lang="en-US" sz="2000" b="0" dirty="0">
                <a:solidFill>
                  <a:prstClr val="black"/>
                </a:solidFill>
                <a:latin typeface="+mn-lt"/>
                <a:ea typeface="+mn-lt"/>
                <a:cs typeface="Calibri" panose="020F0502020204030204"/>
              </a:rPr>
              <a:t>: 6 months (24 weeks) of treatment using WHO-recommended pediatric doses</a:t>
            </a:r>
            <a:endParaRPr kumimoji="0" lang="en-US" sz="2000" b="0" i="0" u="none" strike="noStrike" kern="1200" cap="none" spc="0" normalizeH="0" baseline="0" noProof="0" dirty="0">
              <a:ln>
                <a:noFill/>
              </a:ln>
              <a:solidFill>
                <a:prstClr val="black"/>
              </a:solidFill>
              <a:effectLst/>
              <a:uLnTx/>
              <a:uFillTx/>
              <a:latin typeface="+mn-lt"/>
              <a:ea typeface="+mn-ea"/>
              <a:cs typeface="Calibri"/>
            </a:endParaRPr>
          </a:p>
        </p:txBody>
      </p:sp>
    </p:spTree>
    <p:extLst>
      <p:ext uri="{BB962C8B-B14F-4D97-AF65-F5344CB8AC3E}">
        <p14:creationId xmlns:p14="http://schemas.microsoft.com/office/powerpoint/2010/main" val="3653499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DF9AD1-FD26-B6D0-7BD1-AD0DAE80EBA0}"/>
              </a:ext>
            </a:extLst>
          </p:cNvPr>
          <p:cNvSpPr>
            <a:spLocks noGrp="1"/>
          </p:cNvSpPr>
          <p:nvPr>
            <p:ph type="sldNum" sz="quarter" idx="12"/>
          </p:nvPr>
        </p:nvSpPr>
        <p:spPr/>
        <p:txBody>
          <a:bodyPr/>
          <a:lstStyle/>
          <a:p>
            <a:fld id="{92E002D6-D190-45E2-A289-FEFF1EC166F2}" type="slidenum">
              <a:rPr lang="en-GB" smtClean="0"/>
              <a:pPr/>
              <a:t>6</a:t>
            </a:fld>
            <a:endParaRPr lang="en-GB" dirty="0"/>
          </a:p>
        </p:txBody>
      </p:sp>
      <p:sp>
        <p:nvSpPr>
          <p:cNvPr id="2" name="TextBox 1">
            <a:extLst>
              <a:ext uri="{FF2B5EF4-FFF2-40B4-BE49-F238E27FC236}">
                <a16:creationId xmlns:a16="http://schemas.microsoft.com/office/drawing/2014/main" id="{4C1C8F84-3A8A-1C42-0873-B5022972D01B}"/>
              </a:ext>
            </a:extLst>
          </p:cNvPr>
          <p:cNvSpPr txBox="1"/>
          <p:nvPr/>
        </p:nvSpPr>
        <p:spPr>
          <a:xfrm>
            <a:off x="191344" y="1500785"/>
            <a:ext cx="11881320" cy="1508105"/>
          </a:xfrm>
          <a:prstGeom prst="rect">
            <a:avLst/>
          </a:prstGeom>
          <a:noFill/>
        </p:spPr>
        <p:txBody>
          <a:bodyPr wrap="square">
            <a:spAutoFit/>
          </a:bodyPr>
          <a:lstStyle/>
          <a:p>
            <a:pPr algn="just"/>
            <a:r>
              <a:rPr lang="en-US" sz="2400" b="1" kern="0" dirty="0">
                <a:solidFill>
                  <a:srgbClr val="FF0000"/>
                </a:solidFill>
              </a:rPr>
              <a:t>Recommendation 1: </a:t>
            </a:r>
            <a:r>
              <a:rPr lang="en-US" sz="2400" b="1" dirty="0">
                <a:solidFill>
                  <a:schemeClr val="tx1"/>
                </a:solidFill>
              </a:rPr>
              <a:t>New patients with pulmonary TB should receive a regimen containing 6 months of rifampicin: 2HRZE/4HR</a:t>
            </a:r>
          </a:p>
          <a:p>
            <a:pPr algn="just"/>
            <a:endParaRPr lang="en-US" sz="2000" b="1" dirty="0">
              <a:solidFill>
                <a:schemeClr val="tx2"/>
              </a:solidFill>
            </a:endParaRPr>
          </a:p>
          <a:p>
            <a:r>
              <a:rPr lang="en-US" sz="2400" b="1" dirty="0">
                <a:solidFill>
                  <a:schemeClr val="tx2"/>
                </a:solidFill>
              </a:rPr>
              <a:t> </a:t>
            </a:r>
            <a:r>
              <a:rPr lang="en-US" sz="2400" b="0" dirty="0">
                <a:solidFill>
                  <a:schemeClr val="tx2"/>
                </a:solidFill>
              </a:rPr>
              <a:t>(</a:t>
            </a:r>
            <a:r>
              <a:rPr lang="en-US" sz="2400" b="0" i="1" dirty="0">
                <a:solidFill>
                  <a:schemeClr val="tx2"/>
                </a:solidFill>
              </a:rPr>
              <a:t>strong recommendation, high certainty of evidence)</a:t>
            </a:r>
          </a:p>
        </p:txBody>
      </p:sp>
      <p:sp>
        <p:nvSpPr>
          <p:cNvPr id="4" name="Text Placeholder 2">
            <a:extLst>
              <a:ext uri="{FF2B5EF4-FFF2-40B4-BE49-F238E27FC236}">
                <a16:creationId xmlns:a16="http://schemas.microsoft.com/office/drawing/2014/main" id="{EDA81ED8-412C-6ABC-BC58-9C7C0E3CD8E7}"/>
              </a:ext>
            </a:extLst>
          </p:cNvPr>
          <p:cNvSpPr txBox="1">
            <a:spLocks/>
          </p:cNvSpPr>
          <p:nvPr/>
        </p:nvSpPr>
        <p:spPr>
          <a:xfrm>
            <a:off x="586854" y="926461"/>
            <a:ext cx="9985170"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400" b="1" kern="0" dirty="0">
                <a:solidFill>
                  <a:srgbClr val="FF0000"/>
                </a:solidFill>
              </a:rPr>
              <a:t>Treatment of DS-TB using 6-month regimen</a:t>
            </a:r>
          </a:p>
        </p:txBody>
      </p:sp>
      <p:sp>
        <p:nvSpPr>
          <p:cNvPr id="6" name="Text Placeholder 2">
            <a:extLst>
              <a:ext uri="{FF2B5EF4-FFF2-40B4-BE49-F238E27FC236}">
                <a16:creationId xmlns:a16="http://schemas.microsoft.com/office/drawing/2014/main" id="{2F20F9CC-F09D-722D-8E69-39497E30573F}"/>
              </a:ext>
            </a:extLst>
          </p:cNvPr>
          <p:cNvSpPr txBox="1">
            <a:spLocks/>
          </p:cNvSpPr>
          <p:nvPr/>
        </p:nvSpPr>
        <p:spPr>
          <a:xfrm>
            <a:off x="3036000" y="3124874"/>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i="1" kern="0" dirty="0">
                <a:solidFill>
                  <a:srgbClr val="FF0000"/>
                </a:solidFill>
              </a:rPr>
              <a:t>Remarks</a:t>
            </a:r>
          </a:p>
        </p:txBody>
      </p:sp>
      <p:sp>
        <p:nvSpPr>
          <p:cNvPr id="7" name="TextBox 6">
            <a:extLst>
              <a:ext uri="{FF2B5EF4-FFF2-40B4-BE49-F238E27FC236}">
                <a16:creationId xmlns:a16="http://schemas.microsoft.com/office/drawing/2014/main" id="{062B6E27-4E1B-5FD9-C73F-FD002E98EAFE}"/>
              </a:ext>
            </a:extLst>
          </p:cNvPr>
          <p:cNvSpPr txBox="1"/>
          <p:nvPr/>
        </p:nvSpPr>
        <p:spPr>
          <a:xfrm>
            <a:off x="335360" y="3575134"/>
            <a:ext cx="11737304" cy="2534027"/>
          </a:xfrm>
          <a:prstGeom prst="rect">
            <a:avLst/>
          </a:prstGeom>
          <a:noFill/>
        </p:spPr>
        <p:txBody>
          <a:bodyPr wrap="square">
            <a:spAutoFit/>
          </a:bodyPr>
          <a:lstStyle/>
          <a:p>
            <a:pPr marL="342900" indent="-342900" algn="l">
              <a:lnSpc>
                <a:spcPct val="150000"/>
              </a:lnSpc>
              <a:buFont typeface="Wingdings" panose="05000000000000000000" pitchFamily="2" charset="2"/>
              <a:buChar char="v"/>
            </a:pPr>
            <a:r>
              <a:rPr lang="en-US" sz="1800" b="0" dirty="0">
                <a:solidFill>
                  <a:schemeClr val="tx1"/>
                </a:solidFill>
              </a:rPr>
              <a:t>A: The recommendation also applies to extrapulmonary TB – except TB of the central nervous system, bone or joint for which some expert groups suggest longer therapy. </a:t>
            </a:r>
          </a:p>
          <a:p>
            <a:pPr marL="342900" indent="-342900" algn="l">
              <a:lnSpc>
                <a:spcPct val="150000"/>
              </a:lnSpc>
              <a:buFont typeface="Wingdings" panose="05000000000000000000" pitchFamily="2" charset="2"/>
              <a:buChar char="v"/>
            </a:pPr>
            <a:r>
              <a:rPr lang="en-US" sz="1800" b="0" dirty="0">
                <a:solidFill>
                  <a:schemeClr val="tx1"/>
                </a:solidFill>
              </a:rPr>
              <a:t>B: WHO recommends that national TB control </a:t>
            </a:r>
            <a:r>
              <a:rPr lang="en-US" sz="1800" b="0" dirty="0" err="1">
                <a:solidFill>
                  <a:schemeClr val="tx1"/>
                </a:solidFill>
              </a:rPr>
              <a:t>programmes</a:t>
            </a:r>
            <a:r>
              <a:rPr lang="en-US" sz="1800" b="0" dirty="0">
                <a:solidFill>
                  <a:schemeClr val="tx1"/>
                </a:solidFill>
              </a:rPr>
              <a:t> provide supervision and support for all TB patients in order to ensure completion of the full course of therapy. </a:t>
            </a:r>
          </a:p>
          <a:p>
            <a:pPr marL="342900" indent="-342900" algn="l">
              <a:lnSpc>
                <a:spcPct val="150000"/>
              </a:lnSpc>
              <a:buFont typeface="Wingdings" panose="05000000000000000000" pitchFamily="2" charset="2"/>
              <a:buChar char="v"/>
            </a:pPr>
            <a:r>
              <a:rPr lang="en-US" sz="1800" b="0" dirty="0">
                <a:solidFill>
                  <a:schemeClr val="tx1"/>
                </a:solidFill>
              </a:rPr>
              <a:t>C: WHO recommends drug resistance surveys (or surveillance) for monitoring the impact of the treatment </a:t>
            </a:r>
            <a:r>
              <a:rPr lang="en-US" sz="1800" b="0" dirty="0" err="1">
                <a:solidFill>
                  <a:schemeClr val="tx1"/>
                </a:solidFill>
              </a:rPr>
              <a:t>programme</a:t>
            </a:r>
            <a:r>
              <a:rPr lang="en-US" sz="1800" b="0" dirty="0">
                <a:solidFill>
                  <a:schemeClr val="tx1"/>
                </a:solidFill>
              </a:rPr>
              <a:t>, as well as for designing standard regimens.</a:t>
            </a:r>
          </a:p>
        </p:txBody>
      </p:sp>
      <p:sp>
        <p:nvSpPr>
          <p:cNvPr id="8" name="Title 20">
            <a:extLst>
              <a:ext uri="{FF2B5EF4-FFF2-40B4-BE49-F238E27FC236}">
                <a16:creationId xmlns:a16="http://schemas.microsoft.com/office/drawing/2014/main" id="{1D4298D8-F597-943E-9158-60D9CAF7577F}"/>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Recommendations</a:t>
            </a:r>
            <a:endParaRPr lang="en-US" dirty="0"/>
          </a:p>
        </p:txBody>
      </p:sp>
      <p:sp>
        <p:nvSpPr>
          <p:cNvPr id="9" name="Footer Placeholder 1">
            <a:extLst>
              <a:ext uri="{FF2B5EF4-FFF2-40B4-BE49-F238E27FC236}">
                <a16:creationId xmlns:a16="http://schemas.microsoft.com/office/drawing/2014/main" id="{72F33B87-C2CC-8C38-2160-3030ECD5C676}"/>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spTree>
    <p:extLst>
      <p:ext uri="{BB962C8B-B14F-4D97-AF65-F5344CB8AC3E}">
        <p14:creationId xmlns:p14="http://schemas.microsoft.com/office/powerpoint/2010/main" val="505440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81ED8-412C-6ABC-BC58-9C7C0E3CD8E7}"/>
              </a:ext>
            </a:extLst>
          </p:cNvPr>
          <p:cNvSpPr txBox="1">
            <a:spLocks/>
          </p:cNvSpPr>
          <p:nvPr/>
        </p:nvSpPr>
        <p:spPr>
          <a:xfrm>
            <a:off x="586854" y="1067979"/>
            <a:ext cx="9985170"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400" b="1" kern="0" dirty="0">
                <a:solidFill>
                  <a:srgbClr val="FF0000"/>
                </a:solidFill>
              </a:rPr>
              <a:t>Treatment of DS-TB using 6-month regimen</a:t>
            </a:r>
          </a:p>
        </p:txBody>
      </p:sp>
      <p:sp>
        <p:nvSpPr>
          <p:cNvPr id="8" name="Title 20">
            <a:extLst>
              <a:ext uri="{FF2B5EF4-FFF2-40B4-BE49-F238E27FC236}">
                <a16:creationId xmlns:a16="http://schemas.microsoft.com/office/drawing/2014/main" id="{1D4298D8-F597-943E-9158-60D9CAF7577F}"/>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Recommendations</a:t>
            </a:r>
            <a:endParaRPr lang="en-US" dirty="0"/>
          </a:p>
        </p:txBody>
      </p:sp>
      <p:sp>
        <p:nvSpPr>
          <p:cNvPr id="9" name="Footer Placeholder 1">
            <a:extLst>
              <a:ext uri="{FF2B5EF4-FFF2-40B4-BE49-F238E27FC236}">
                <a16:creationId xmlns:a16="http://schemas.microsoft.com/office/drawing/2014/main" id="{72F33B87-C2CC-8C38-2160-3030ECD5C676}"/>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graphicFrame>
        <p:nvGraphicFramePr>
          <p:cNvPr id="5" name="Content Placeholder 2">
            <a:extLst>
              <a:ext uri="{FF2B5EF4-FFF2-40B4-BE49-F238E27FC236}">
                <a16:creationId xmlns:a16="http://schemas.microsoft.com/office/drawing/2014/main" id="{C59926A0-CFB6-C952-BFE0-0E6293844CF2}"/>
              </a:ext>
            </a:extLst>
          </p:cNvPr>
          <p:cNvGraphicFramePr>
            <a:graphicFrameLocks/>
          </p:cNvGraphicFramePr>
          <p:nvPr>
            <p:extLst>
              <p:ext uri="{D42A27DB-BD31-4B8C-83A1-F6EECF244321}">
                <p14:modId xmlns:p14="http://schemas.microsoft.com/office/powerpoint/2010/main" val="2608587315"/>
              </p:ext>
            </p:extLst>
          </p:nvPr>
        </p:nvGraphicFramePr>
        <p:xfrm>
          <a:off x="923191" y="1642381"/>
          <a:ext cx="9886323" cy="4800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3440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DF9AD1-FD26-B6D0-7BD1-AD0DAE80EBA0}"/>
              </a:ext>
            </a:extLst>
          </p:cNvPr>
          <p:cNvSpPr>
            <a:spLocks noGrp="1"/>
          </p:cNvSpPr>
          <p:nvPr>
            <p:ph type="sldNum" sz="quarter" idx="12"/>
          </p:nvPr>
        </p:nvSpPr>
        <p:spPr/>
        <p:txBody>
          <a:bodyPr/>
          <a:lstStyle/>
          <a:p>
            <a:fld id="{92E002D6-D190-45E2-A289-FEFF1EC166F2}" type="slidenum">
              <a:rPr lang="en-GB" smtClean="0"/>
              <a:pPr/>
              <a:t>8</a:t>
            </a:fld>
            <a:endParaRPr lang="en-GB" dirty="0"/>
          </a:p>
        </p:txBody>
      </p:sp>
      <p:sp>
        <p:nvSpPr>
          <p:cNvPr id="2" name="TextBox 1">
            <a:extLst>
              <a:ext uri="{FF2B5EF4-FFF2-40B4-BE49-F238E27FC236}">
                <a16:creationId xmlns:a16="http://schemas.microsoft.com/office/drawing/2014/main" id="{4C1C8F84-3A8A-1C42-0873-B5022972D01B}"/>
              </a:ext>
            </a:extLst>
          </p:cNvPr>
          <p:cNvSpPr txBox="1"/>
          <p:nvPr/>
        </p:nvSpPr>
        <p:spPr>
          <a:xfrm>
            <a:off x="191344" y="2832327"/>
            <a:ext cx="11881320" cy="1446550"/>
          </a:xfrm>
          <a:prstGeom prst="rect">
            <a:avLst/>
          </a:prstGeom>
          <a:noFill/>
        </p:spPr>
        <p:txBody>
          <a:bodyPr wrap="square">
            <a:spAutoFit/>
          </a:bodyPr>
          <a:lstStyle/>
          <a:p>
            <a:pPr algn="just"/>
            <a:r>
              <a:rPr lang="en-US" sz="2200" b="1" kern="0" dirty="0">
                <a:solidFill>
                  <a:srgbClr val="FF0000"/>
                </a:solidFill>
              </a:rPr>
              <a:t>Recommendation 7: </a:t>
            </a:r>
            <a:r>
              <a:rPr lang="en-US" sz="2200" dirty="0">
                <a:solidFill>
                  <a:schemeClr val="tx1"/>
                </a:solidFill>
              </a:rPr>
              <a:t>In children and adolescents between 3 months and 16 years of age with non-severe TB (without suspicion or evidence of MDR/RR-TB), a 4-month treatment regimen (2HRZ(E)/2HR) should be used.</a:t>
            </a:r>
            <a:endParaRPr lang="en-US" sz="2200" b="1" dirty="0">
              <a:solidFill>
                <a:schemeClr val="tx2"/>
              </a:solidFill>
            </a:endParaRPr>
          </a:p>
          <a:p>
            <a:r>
              <a:rPr lang="en-US" sz="2200" b="1" dirty="0">
                <a:solidFill>
                  <a:schemeClr val="tx2"/>
                </a:solidFill>
              </a:rPr>
              <a:t> </a:t>
            </a:r>
            <a:r>
              <a:rPr lang="en-US" sz="2200" b="0" dirty="0">
                <a:solidFill>
                  <a:schemeClr val="tx2"/>
                </a:solidFill>
              </a:rPr>
              <a:t>(</a:t>
            </a:r>
            <a:r>
              <a:rPr lang="en-US" sz="2200" b="0" i="1" dirty="0">
                <a:solidFill>
                  <a:schemeClr val="tx2"/>
                </a:solidFill>
              </a:rPr>
              <a:t>strong recommendation, moderate certainty of evidence)</a:t>
            </a:r>
          </a:p>
        </p:txBody>
      </p:sp>
      <p:sp>
        <p:nvSpPr>
          <p:cNvPr id="4" name="Text Placeholder 2">
            <a:extLst>
              <a:ext uri="{FF2B5EF4-FFF2-40B4-BE49-F238E27FC236}">
                <a16:creationId xmlns:a16="http://schemas.microsoft.com/office/drawing/2014/main" id="{EDA81ED8-412C-6ABC-BC58-9C7C0E3CD8E7}"/>
              </a:ext>
            </a:extLst>
          </p:cNvPr>
          <p:cNvSpPr txBox="1">
            <a:spLocks/>
          </p:cNvSpPr>
          <p:nvPr/>
        </p:nvSpPr>
        <p:spPr>
          <a:xfrm>
            <a:off x="586854" y="794939"/>
            <a:ext cx="9880979" cy="574402"/>
          </a:xfrm>
          <a:prstGeom prst="rect">
            <a:avLst/>
          </a:prstGeom>
        </p:spPr>
        <p:txBody>
          <a:bodyPr>
            <a:normAutofit fontScale="925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400" b="1" kern="0" dirty="0">
                <a:solidFill>
                  <a:srgbClr val="FF0000"/>
                </a:solidFill>
              </a:rPr>
              <a:t>Treatment of DS-TB using 4-month regimens – New recommendation</a:t>
            </a:r>
          </a:p>
        </p:txBody>
      </p:sp>
      <p:sp>
        <p:nvSpPr>
          <p:cNvPr id="6" name="Text Placeholder 2">
            <a:extLst>
              <a:ext uri="{FF2B5EF4-FFF2-40B4-BE49-F238E27FC236}">
                <a16:creationId xmlns:a16="http://schemas.microsoft.com/office/drawing/2014/main" id="{2F20F9CC-F09D-722D-8E69-39497E30573F}"/>
              </a:ext>
            </a:extLst>
          </p:cNvPr>
          <p:cNvSpPr txBox="1">
            <a:spLocks/>
          </p:cNvSpPr>
          <p:nvPr/>
        </p:nvSpPr>
        <p:spPr>
          <a:xfrm>
            <a:off x="3036000" y="4334427"/>
            <a:ext cx="6120000" cy="424193"/>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000" i="1" kern="0" dirty="0">
                <a:solidFill>
                  <a:srgbClr val="FF0000"/>
                </a:solidFill>
              </a:rPr>
              <a:t>Remarks</a:t>
            </a:r>
          </a:p>
        </p:txBody>
      </p:sp>
      <p:sp>
        <p:nvSpPr>
          <p:cNvPr id="7" name="TextBox 6">
            <a:extLst>
              <a:ext uri="{FF2B5EF4-FFF2-40B4-BE49-F238E27FC236}">
                <a16:creationId xmlns:a16="http://schemas.microsoft.com/office/drawing/2014/main" id="{062B6E27-4E1B-5FD9-C73F-FD002E98EAFE}"/>
              </a:ext>
            </a:extLst>
          </p:cNvPr>
          <p:cNvSpPr txBox="1"/>
          <p:nvPr/>
        </p:nvSpPr>
        <p:spPr>
          <a:xfrm>
            <a:off x="191344" y="4643764"/>
            <a:ext cx="11881320" cy="1668214"/>
          </a:xfrm>
          <a:prstGeom prst="rect">
            <a:avLst/>
          </a:prstGeom>
          <a:noFill/>
        </p:spPr>
        <p:txBody>
          <a:bodyPr wrap="square">
            <a:spAutoFit/>
          </a:bodyPr>
          <a:lstStyle/>
          <a:p>
            <a:pPr marL="342900" indent="-342900" algn="l">
              <a:lnSpc>
                <a:spcPct val="150000"/>
              </a:lnSpc>
              <a:buFont typeface="Wingdings" panose="05000000000000000000" pitchFamily="2" charset="2"/>
              <a:buChar char="ü"/>
            </a:pPr>
            <a:r>
              <a:rPr lang="en-US" sz="1400" b="0" dirty="0">
                <a:solidFill>
                  <a:schemeClr val="tx1"/>
                </a:solidFill>
              </a:rPr>
              <a:t>Non-severe TB is defined as: Peripheral lymph node TB; intrathoracic lymph node TB without airway obstruction; uncomplicated TB pleural effusion or paucibacillary, non-cavitary disease, confined to one lobe of the lungs, and without a miliary pattern;</a:t>
            </a:r>
          </a:p>
          <a:p>
            <a:pPr marL="342900" indent="-342900" algn="l">
              <a:lnSpc>
                <a:spcPct val="150000"/>
              </a:lnSpc>
              <a:buFont typeface="Wingdings" panose="05000000000000000000" pitchFamily="2" charset="2"/>
              <a:buChar char="ü"/>
            </a:pPr>
            <a:r>
              <a:rPr lang="en-US" sz="1400" b="0" dirty="0">
                <a:solidFill>
                  <a:schemeClr val="tx1"/>
                </a:solidFill>
              </a:rPr>
              <a:t>Children and adolescents who do not meet the criteria for non-severe TB should receive the standard six-month regimen (2HRZE/4HR), or recommended treatment regimens for severe forms of extrapulmonary TB. </a:t>
            </a:r>
          </a:p>
          <a:p>
            <a:pPr marL="342900" indent="-342900" algn="l">
              <a:lnSpc>
                <a:spcPct val="150000"/>
              </a:lnSpc>
              <a:buFont typeface="Wingdings" panose="05000000000000000000" pitchFamily="2" charset="2"/>
              <a:buChar char="ü"/>
            </a:pPr>
            <a:r>
              <a:rPr lang="en-US" sz="1400" b="0" dirty="0">
                <a:solidFill>
                  <a:schemeClr val="tx1"/>
                </a:solidFill>
              </a:rPr>
              <a:t>The use of ethambutol in the first two months is recommended in settings with a high prevalence of HIV, or of INH resistance</a:t>
            </a:r>
          </a:p>
        </p:txBody>
      </p:sp>
      <p:sp>
        <p:nvSpPr>
          <p:cNvPr id="8" name="Title 20">
            <a:extLst>
              <a:ext uri="{FF2B5EF4-FFF2-40B4-BE49-F238E27FC236}">
                <a16:creationId xmlns:a16="http://schemas.microsoft.com/office/drawing/2014/main" id="{1D4298D8-F597-943E-9158-60D9CAF7577F}"/>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Recommendations</a:t>
            </a:r>
            <a:endParaRPr lang="en-US" dirty="0"/>
          </a:p>
        </p:txBody>
      </p:sp>
      <p:sp>
        <p:nvSpPr>
          <p:cNvPr id="9" name="Footer Placeholder 1">
            <a:extLst>
              <a:ext uri="{FF2B5EF4-FFF2-40B4-BE49-F238E27FC236}">
                <a16:creationId xmlns:a16="http://schemas.microsoft.com/office/drawing/2014/main" id="{72F33B87-C2CC-8C38-2160-3030ECD5C676}"/>
              </a:ext>
            </a:extLst>
          </p:cNvPr>
          <p:cNvSpPr>
            <a:spLocks noGrp="1"/>
          </p:cNvSpPr>
          <p:nvPr>
            <p:ph type="ftr" sz="quarter" idx="11"/>
          </p:nvPr>
        </p:nvSpPr>
        <p:spPr>
          <a:xfrm>
            <a:off x="1794294" y="6442610"/>
            <a:ext cx="7333673" cy="365125"/>
          </a:xfrm>
        </p:spPr>
        <p:txBody>
          <a:bodyPr/>
          <a:lstStyle/>
          <a:p>
            <a:r>
              <a:rPr lang="en-US" dirty="0"/>
              <a:t>Module 4: Drug-susceptible tuberculosis treatment</a:t>
            </a:r>
            <a:endParaRPr lang="en-GB" dirty="0"/>
          </a:p>
        </p:txBody>
      </p:sp>
      <p:sp>
        <p:nvSpPr>
          <p:cNvPr id="5" name="TextBox 4">
            <a:extLst>
              <a:ext uri="{FF2B5EF4-FFF2-40B4-BE49-F238E27FC236}">
                <a16:creationId xmlns:a16="http://schemas.microsoft.com/office/drawing/2014/main" id="{2B70998E-67B2-9B6D-4F2C-B51649B37006}"/>
              </a:ext>
            </a:extLst>
          </p:cNvPr>
          <p:cNvSpPr txBox="1"/>
          <p:nvPr/>
        </p:nvSpPr>
        <p:spPr>
          <a:xfrm>
            <a:off x="191344" y="1316031"/>
            <a:ext cx="11881320" cy="1446550"/>
          </a:xfrm>
          <a:prstGeom prst="rect">
            <a:avLst/>
          </a:prstGeom>
          <a:noFill/>
        </p:spPr>
        <p:txBody>
          <a:bodyPr wrap="square">
            <a:spAutoFit/>
          </a:bodyPr>
          <a:lstStyle/>
          <a:p>
            <a:pPr algn="just"/>
            <a:r>
              <a:rPr lang="en-US" sz="2200" b="1" kern="0" dirty="0">
                <a:solidFill>
                  <a:srgbClr val="FF0000"/>
                </a:solidFill>
              </a:rPr>
              <a:t>Recommendation 6: </a:t>
            </a:r>
            <a:r>
              <a:rPr lang="en-US" sz="2200" dirty="0">
                <a:solidFill>
                  <a:schemeClr val="tx1"/>
                </a:solidFill>
              </a:rPr>
              <a:t>People aged 12 years or older with drug-susceptible pulmonary TB, may receive a 4-month regimen of isoniazid, rifapentine, moxifloxacin and pyrazinamide.</a:t>
            </a:r>
            <a:endParaRPr lang="en-US" sz="2200" b="1" dirty="0">
              <a:solidFill>
                <a:schemeClr val="tx1"/>
              </a:solidFill>
            </a:endParaRPr>
          </a:p>
          <a:p>
            <a:r>
              <a:rPr lang="en-US" sz="2200" b="0" dirty="0">
                <a:solidFill>
                  <a:schemeClr val="tx1"/>
                </a:solidFill>
              </a:rPr>
              <a:t>(</a:t>
            </a:r>
            <a:r>
              <a:rPr lang="en-US" sz="2200" b="0" i="1" dirty="0">
                <a:solidFill>
                  <a:schemeClr val="tx1"/>
                </a:solidFill>
              </a:rPr>
              <a:t>conditional recommendation, moderate certainty of evidence)</a:t>
            </a:r>
          </a:p>
        </p:txBody>
      </p:sp>
    </p:spTree>
    <p:extLst>
      <p:ext uri="{BB962C8B-B14F-4D97-AF65-F5344CB8AC3E}">
        <p14:creationId xmlns:p14="http://schemas.microsoft.com/office/powerpoint/2010/main" val="356439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2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40A6439B1B264EAAA19CAD2F27AE8F" ma:contentTypeVersion="14" ma:contentTypeDescription="Create a new document." ma:contentTypeScope="" ma:versionID="fac65a331da693cced26eede2519de26">
  <xsd:schema xmlns:xsd="http://www.w3.org/2001/XMLSchema" xmlns:xs="http://www.w3.org/2001/XMLSchema" xmlns:p="http://schemas.microsoft.com/office/2006/metadata/properties" xmlns:ns3="d0340059-c5c5-4a5c-a0a1-ae2add8af47d" xmlns:ns4="f8c85f46-e179-4fb0-999e-8f9eba6b9bf3" targetNamespace="http://schemas.microsoft.com/office/2006/metadata/properties" ma:root="true" ma:fieldsID="badabc1c4931de5feea16c9af1040f38" ns3:_="" ns4:_="">
    <xsd:import namespace="d0340059-c5c5-4a5c-a0a1-ae2add8af47d"/>
    <xsd:import namespace="f8c85f46-e179-4fb0-999e-8f9eba6b9bf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40059-c5c5-4a5c-a0a1-ae2add8af4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c85f46-e179-4fb0-999e-8f9eba6b9bf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28755F7-E1D2-412B-86FE-0E47CBB757F1}">
  <ds:schemaRefs>
    <ds:schemaRef ds:uri="http://schemas.microsoft.com/sharepoint/v3/contenttype/forms"/>
  </ds:schemaRefs>
</ds:datastoreItem>
</file>

<file path=customXml/itemProps2.xml><?xml version="1.0" encoding="utf-8"?>
<ds:datastoreItem xmlns:ds="http://schemas.openxmlformats.org/officeDocument/2006/customXml" ds:itemID="{641159D4-E3CA-4F7F-BBD7-DBBE9E45E4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40059-c5c5-4a5c-a0a1-ae2add8af47d"/>
    <ds:schemaRef ds:uri="f8c85f46-e179-4fb0-999e-8f9eba6b9b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9E55D6-C984-445D-92A5-4B33909271C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d0340059-c5c5-4a5c-a0a1-ae2add8af47d"/>
    <ds:schemaRef ds:uri="http://purl.org/dc/terms/"/>
    <ds:schemaRef ds:uri="http://schemas.openxmlformats.org/package/2006/metadata/core-properties"/>
    <ds:schemaRef ds:uri="f8c85f46-e179-4fb0-999e-8f9eba6b9bf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6252</TotalTime>
  <Words>2835</Words>
  <Application>Microsoft Office PowerPoint</Application>
  <PresentationFormat>Widescreen</PresentationFormat>
  <Paragraphs>293</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Arvo</vt:lpstr>
      <vt:lpstr>Calibri</vt:lpstr>
      <vt:lpstr>Source Sans Pro</vt:lpstr>
      <vt:lpstr>Wingdings</vt:lpstr>
      <vt:lpstr>2_Modèle par défaut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dc:title>
  <dc:creator>falzond</dc:creator>
  <cp:lastModifiedBy>FALZON Dennis</cp:lastModifiedBy>
  <cp:revision>36</cp:revision>
  <dcterms:created xsi:type="dcterms:W3CDTF">2009-12-04T13:45:37Z</dcterms:created>
  <dcterms:modified xsi:type="dcterms:W3CDTF">2023-10-06T12:18:40Z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0x0101004040A6439B1B264EAAA19CAD2F27AE8F</vt:lpwstr>
  </property>
</Properties>
</file>