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bookmarkIdSeed="2">
  <p:sldMasterIdLst>
    <p:sldMasterId id="2147483978" r:id="rId4"/>
  </p:sldMasterIdLst>
  <p:notesMasterIdLst>
    <p:notesMasterId r:id="rId38"/>
  </p:notesMasterIdLst>
  <p:handoutMasterIdLst>
    <p:handoutMasterId r:id="rId39"/>
  </p:handoutMasterIdLst>
  <p:sldIdLst>
    <p:sldId id="1877" r:id="rId5"/>
    <p:sldId id="2147469494" r:id="rId6"/>
    <p:sldId id="3518" r:id="rId7"/>
    <p:sldId id="3516" r:id="rId8"/>
    <p:sldId id="3590" r:id="rId9"/>
    <p:sldId id="3589" r:id="rId10"/>
    <p:sldId id="3577" r:id="rId11"/>
    <p:sldId id="2147469492" r:id="rId12"/>
    <p:sldId id="3499" r:id="rId13"/>
    <p:sldId id="3580" r:id="rId14"/>
    <p:sldId id="3496" r:id="rId15"/>
    <p:sldId id="3581" r:id="rId16"/>
    <p:sldId id="3498" r:id="rId17"/>
    <p:sldId id="3508" r:id="rId18"/>
    <p:sldId id="3605" r:id="rId19"/>
    <p:sldId id="2147469495" r:id="rId20"/>
    <p:sldId id="3574" r:id="rId21"/>
    <p:sldId id="3601" r:id="rId22"/>
    <p:sldId id="3565" r:id="rId23"/>
    <p:sldId id="3566" r:id="rId24"/>
    <p:sldId id="3602" r:id="rId25"/>
    <p:sldId id="3582" r:id="rId26"/>
    <p:sldId id="3592" r:id="rId27"/>
    <p:sldId id="3599" r:id="rId28"/>
    <p:sldId id="3609" r:id="rId29"/>
    <p:sldId id="3600" r:id="rId30"/>
    <p:sldId id="3584" r:id="rId31"/>
    <p:sldId id="3586" r:id="rId32"/>
    <p:sldId id="3588" r:id="rId33"/>
    <p:sldId id="3593" r:id="rId34"/>
    <p:sldId id="3513" r:id="rId35"/>
    <p:sldId id="2147469491" r:id="rId36"/>
    <p:sldId id="2147469490" r:id="rId37"/>
  </p:sldIdLst>
  <p:sldSz cx="12192000" cy="6858000"/>
  <p:notesSz cx="7315200" cy="9601200"/>
  <p:defaultTextStyle>
    <a:defPPr>
      <a:defRPr lang="en-US"/>
    </a:defPPr>
    <a:lvl1pPr algn="l" rtl="0" fontAlgn="base">
      <a:spcBef>
        <a:spcPct val="0"/>
      </a:spcBef>
      <a:spcAft>
        <a:spcPct val="0"/>
      </a:spcAft>
      <a:defRPr sz="3900" b="1" kern="1200">
        <a:solidFill>
          <a:srgbClr val="000066"/>
        </a:solidFill>
        <a:latin typeface="Arial" pitchFamily="34" charset="0"/>
        <a:ea typeface="+mn-ea"/>
        <a:cs typeface="Arial" pitchFamily="34" charset="0"/>
      </a:defRPr>
    </a:lvl1pPr>
    <a:lvl2pPr marL="457200" algn="l" rtl="0" fontAlgn="base">
      <a:spcBef>
        <a:spcPct val="0"/>
      </a:spcBef>
      <a:spcAft>
        <a:spcPct val="0"/>
      </a:spcAft>
      <a:defRPr sz="3900" b="1" kern="1200">
        <a:solidFill>
          <a:srgbClr val="000066"/>
        </a:solidFill>
        <a:latin typeface="Arial" pitchFamily="34" charset="0"/>
        <a:ea typeface="+mn-ea"/>
        <a:cs typeface="Arial" pitchFamily="34" charset="0"/>
      </a:defRPr>
    </a:lvl2pPr>
    <a:lvl3pPr marL="914400" algn="l" rtl="0" fontAlgn="base">
      <a:spcBef>
        <a:spcPct val="0"/>
      </a:spcBef>
      <a:spcAft>
        <a:spcPct val="0"/>
      </a:spcAft>
      <a:defRPr sz="3900" b="1" kern="1200">
        <a:solidFill>
          <a:srgbClr val="000066"/>
        </a:solidFill>
        <a:latin typeface="Arial" pitchFamily="34" charset="0"/>
        <a:ea typeface="+mn-ea"/>
        <a:cs typeface="Arial" pitchFamily="34" charset="0"/>
      </a:defRPr>
    </a:lvl3pPr>
    <a:lvl4pPr marL="1371600" algn="l" rtl="0" fontAlgn="base">
      <a:spcBef>
        <a:spcPct val="0"/>
      </a:spcBef>
      <a:spcAft>
        <a:spcPct val="0"/>
      </a:spcAft>
      <a:defRPr sz="3900" b="1" kern="1200">
        <a:solidFill>
          <a:srgbClr val="000066"/>
        </a:solidFill>
        <a:latin typeface="Arial" pitchFamily="34" charset="0"/>
        <a:ea typeface="+mn-ea"/>
        <a:cs typeface="Arial" pitchFamily="34" charset="0"/>
      </a:defRPr>
    </a:lvl4pPr>
    <a:lvl5pPr marL="1828800" algn="l" rtl="0" fontAlgn="base">
      <a:spcBef>
        <a:spcPct val="0"/>
      </a:spcBef>
      <a:spcAft>
        <a:spcPct val="0"/>
      </a:spcAft>
      <a:defRPr sz="3900" b="1" kern="1200">
        <a:solidFill>
          <a:srgbClr val="000066"/>
        </a:solidFill>
        <a:latin typeface="Arial" pitchFamily="34" charset="0"/>
        <a:ea typeface="+mn-ea"/>
        <a:cs typeface="Arial" pitchFamily="34" charset="0"/>
      </a:defRPr>
    </a:lvl5pPr>
    <a:lvl6pPr marL="2286000" algn="l" defTabSz="914400" rtl="0" eaLnBrk="1" latinLnBrk="0" hangingPunct="1">
      <a:defRPr sz="3900" b="1" kern="1200">
        <a:solidFill>
          <a:srgbClr val="000066"/>
        </a:solidFill>
        <a:latin typeface="Arial" pitchFamily="34" charset="0"/>
        <a:ea typeface="+mn-ea"/>
        <a:cs typeface="Arial" pitchFamily="34" charset="0"/>
      </a:defRPr>
    </a:lvl6pPr>
    <a:lvl7pPr marL="2743200" algn="l" defTabSz="914400" rtl="0" eaLnBrk="1" latinLnBrk="0" hangingPunct="1">
      <a:defRPr sz="3900" b="1" kern="1200">
        <a:solidFill>
          <a:srgbClr val="000066"/>
        </a:solidFill>
        <a:latin typeface="Arial" pitchFamily="34" charset="0"/>
        <a:ea typeface="+mn-ea"/>
        <a:cs typeface="Arial" pitchFamily="34" charset="0"/>
      </a:defRPr>
    </a:lvl7pPr>
    <a:lvl8pPr marL="3200400" algn="l" defTabSz="914400" rtl="0" eaLnBrk="1" latinLnBrk="0" hangingPunct="1">
      <a:defRPr sz="3900" b="1" kern="1200">
        <a:solidFill>
          <a:srgbClr val="000066"/>
        </a:solidFill>
        <a:latin typeface="Arial" pitchFamily="34" charset="0"/>
        <a:ea typeface="+mn-ea"/>
        <a:cs typeface="Arial" pitchFamily="34" charset="0"/>
      </a:defRPr>
    </a:lvl8pPr>
    <a:lvl9pPr marL="3657600" algn="l" defTabSz="914400" rtl="0" eaLnBrk="1" latinLnBrk="0" hangingPunct="1">
      <a:defRPr sz="3900" b="1" kern="1200">
        <a:solidFill>
          <a:srgbClr val="000066"/>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5">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6B4B807-B611-5AA0-B73A-7938DDDDF555}" name="SCHUMACHER, Samuel" initials="SS" userId="S::schumachers@who.int::3e557d1b-2da0-41fb-8274-585120ab4e53" providerId="AD"/>
  <p188:author id="{9D172314-24D8-048B-A155-5463AC017F6B}" name="CONRADIE, Francesca" initials="CF" userId="S::conradief@who.int::8fbd4ee7-94a4-4065-a737-be8a41145176" providerId="AD"/>
  <p188:author id="{806D3D15-06B1-15AF-232C-C5FAE9FEB062}" name="MIRZAYEV, Fuad" initials="FM" userId="S::mirzayevf@who.int::638501eb-f281-4067-b6b2-ca51e077bd6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DDF3"/>
    <a:srgbClr val="80A6D5"/>
    <a:srgbClr val="8DBEE6"/>
    <a:srgbClr val="E1691F"/>
    <a:srgbClr val="EFAD85"/>
    <a:srgbClr val="00205C"/>
    <a:srgbClr val="65BDFF"/>
    <a:srgbClr val="020762"/>
    <a:srgbClr val="738EC5"/>
    <a:srgbClr val="0D9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E88087-F3E2-47B7-A0DD-7851CA65FA7D}" v="34" dt="2025-04-17T07:23:37.8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756" y="114"/>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024"/>
        <p:guide pos="230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GIA, Medea" userId="S::gegiam@who.int::4bf8d474-d3cf-4aa9-b4ef-dc58381c3885" providerId="AD" clId="Web-{6AF04060-D12C-D333-3800-600E8AC801EB}"/>
    <pc:docChg chg="modSld">
      <pc:chgData name="GEGIA, Medea" userId="S::gegiam@who.int::4bf8d474-d3cf-4aa9-b4ef-dc58381c3885" providerId="AD" clId="Web-{6AF04060-D12C-D333-3800-600E8AC801EB}" dt="2025-04-04T14:06:51.063" v="0"/>
      <pc:docMkLst>
        <pc:docMk/>
      </pc:docMkLst>
      <pc:sldChg chg="addSp modSp">
        <pc:chgData name="GEGIA, Medea" userId="S::gegiam@who.int::4bf8d474-d3cf-4aa9-b4ef-dc58381c3885" providerId="AD" clId="Web-{6AF04060-D12C-D333-3800-600E8AC801EB}" dt="2025-04-04T14:06:51.063" v="0"/>
        <pc:sldMkLst>
          <pc:docMk/>
          <pc:sldMk cId="1534949681" sldId="2147469494"/>
        </pc:sldMkLst>
        <pc:picChg chg="add mod">
          <ac:chgData name="GEGIA, Medea" userId="S::gegiam@who.int::4bf8d474-d3cf-4aa9-b4ef-dc58381c3885" providerId="AD" clId="Web-{6AF04060-D12C-D333-3800-600E8AC801EB}" dt="2025-04-04T14:06:51.063" v="0"/>
          <ac:picMkLst>
            <pc:docMk/>
            <pc:sldMk cId="1534949681" sldId="2147469494"/>
            <ac:picMk id="3" creationId="{38CC0044-A4B6-B233-AFD7-2D6DD82268BB}"/>
          </ac:picMkLst>
        </pc:picChg>
      </pc:sldChg>
    </pc:docChg>
  </pc:docChgLst>
  <pc:docChgLst>
    <pc:chgData name="GEGIA, Medea" userId="S::gegiam@who.int::4bf8d474-d3cf-4aa9-b4ef-dc58381c3885" providerId="AD" clId="Web-{2CB403AF-3A3E-BCF3-21D9-DA13DB55E0BD}"/>
    <pc:docChg chg="modSld">
      <pc:chgData name="GEGIA, Medea" userId="S::gegiam@who.int::4bf8d474-d3cf-4aa9-b4ef-dc58381c3885" providerId="AD" clId="Web-{2CB403AF-3A3E-BCF3-21D9-DA13DB55E0BD}" dt="2025-04-07T07:21:56.524" v="23" actId="20577"/>
      <pc:docMkLst>
        <pc:docMk/>
      </pc:docMkLst>
      <pc:sldChg chg="addSp modSp">
        <pc:chgData name="GEGIA, Medea" userId="S::gegiam@who.int::4bf8d474-d3cf-4aa9-b4ef-dc58381c3885" providerId="AD" clId="Web-{2CB403AF-3A3E-BCF3-21D9-DA13DB55E0BD}" dt="2025-04-07T07:21:56.524" v="23" actId="20577"/>
        <pc:sldMkLst>
          <pc:docMk/>
          <pc:sldMk cId="1534949681" sldId="2147469494"/>
        </pc:sldMkLst>
        <pc:spChg chg="add mod">
          <ac:chgData name="GEGIA, Medea" userId="S::gegiam@who.int::4bf8d474-d3cf-4aa9-b4ef-dc58381c3885" providerId="AD" clId="Web-{2CB403AF-3A3E-BCF3-21D9-DA13DB55E0BD}" dt="2025-04-07T07:21:56.524" v="23" actId="20577"/>
          <ac:spMkLst>
            <pc:docMk/>
            <pc:sldMk cId="1534949681" sldId="2147469494"/>
            <ac:spMk id="6" creationId="{86EEFF05-840A-7FC5-6266-6ABCBABCA4D3}"/>
          </ac:spMkLst>
        </pc:spChg>
      </pc:sldChg>
    </pc:docChg>
  </pc:docChgLst>
  <pc:docChgLst>
    <pc:chgData name="GEGIA, Medea" userId="S::gegiam@who.int::4bf8d474-d3cf-4aa9-b4ef-dc58381c3885" providerId="AD" clId="Web-{B77BF200-FBD3-E913-25EE-5FC60DEEC530}"/>
    <pc:docChg chg="modSld">
      <pc:chgData name="GEGIA, Medea" userId="S::gegiam@who.int::4bf8d474-d3cf-4aa9-b4ef-dc58381c3885" providerId="AD" clId="Web-{B77BF200-FBD3-E913-25EE-5FC60DEEC530}" dt="2025-04-04T14:12:21.652" v="14" actId="1076"/>
      <pc:docMkLst>
        <pc:docMk/>
      </pc:docMkLst>
      <pc:sldChg chg="addSp delSp modSp">
        <pc:chgData name="GEGIA, Medea" userId="S::gegiam@who.int::4bf8d474-d3cf-4aa9-b4ef-dc58381c3885" providerId="AD" clId="Web-{B77BF200-FBD3-E913-25EE-5FC60DEEC530}" dt="2025-04-04T14:12:21.652" v="14" actId="1076"/>
        <pc:sldMkLst>
          <pc:docMk/>
          <pc:sldMk cId="1534949681" sldId="2147469494"/>
        </pc:sldMkLst>
        <pc:spChg chg="del">
          <ac:chgData name="GEGIA, Medea" userId="S::gegiam@who.int::4bf8d474-d3cf-4aa9-b4ef-dc58381c3885" providerId="AD" clId="Web-{B77BF200-FBD3-E913-25EE-5FC60DEEC530}" dt="2025-04-04T14:10:32.270" v="0"/>
          <ac:spMkLst>
            <pc:docMk/>
            <pc:sldMk cId="1534949681" sldId="2147469494"/>
            <ac:spMk id="6" creationId="{FB2240F5-613D-5B6F-7130-B1477F4968B5}"/>
          </ac:spMkLst>
        </pc:spChg>
        <pc:picChg chg="mod modCrop">
          <ac:chgData name="GEGIA, Medea" userId="S::gegiam@who.int::4bf8d474-d3cf-4aa9-b4ef-dc58381c3885" providerId="AD" clId="Web-{B77BF200-FBD3-E913-25EE-5FC60DEEC530}" dt="2025-04-04T14:11:55.494" v="9"/>
          <ac:picMkLst>
            <pc:docMk/>
            <pc:sldMk cId="1534949681" sldId="2147469494"/>
            <ac:picMk id="3" creationId="{38CC0044-A4B6-B233-AFD7-2D6DD82268BB}"/>
          </ac:picMkLst>
        </pc:picChg>
        <pc:picChg chg="add del mod">
          <ac:chgData name="GEGIA, Medea" userId="S::gegiam@who.int::4bf8d474-d3cf-4aa9-b4ef-dc58381c3885" providerId="AD" clId="Web-{B77BF200-FBD3-E913-25EE-5FC60DEEC530}" dt="2025-04-04T14:11:33.727" v="5"/>
          <ac:picMkLst>
            <pc:docMk/>
            <pc:sldMk cId="1534949681" sldId="2147469494"/>
            <ac:picMk id="4" creationId="{47340B07-CAA6-8747-F02C-A16ACFF47983}"/>
          </ac:picMkLst>
        </pc:picChg>
        <pc:picChg chg="add mod">
          <ac:chgData name="GEGIA, Medea" userId="S::gegiam@who.int::4bf8d474-d3cf-4aa9-b4ef-dc58381c3885" providerId="AD" clId="Web-{B77BF200-FBD3-E913-25EE-5FC60DEEC530}" dt="2025-04-04T14:12:21.652" v="14" actId="1076"/>
          <ac:picMkLst>
            <pc:docMk/>
            <pc:sldMk cId="1534949681" sldId="2147469494"/>
            <ac:picMk id="5" creationId="{4016E306-9C96-F2D3-02FC-6AABF9A16DD2}"/>
          </ac:picMkLst>
        </pc:picChg>
      </pc:sldChg>
    </pc:docChg>
  </pc:docChgLst>
  <pc:docChgLst>
    <pc:chgData name="GEGIA, Medea" userId="S::gegiam@who.int::4bf8d474-d3cf-4aa9-b4ef-dc58381c3885" providerId="AD" clId="Web-{760ED14B-FF57-A5A5-C295-AD77AF030C25}"/>
    <pc:docChg chg="addSld">
      <pc:chgData name="GEGIA, Medea" userId="S::gegiam@who.int::4bf8d474-d3cf-4aa9-b4ef-dc58381c3885" providerId="AD" clId="Web-{760ED14B-FF57-A5A5-C295-AD77AF030C25}" dt="2025-04-04T14:03:37.453" v="0"/>
      <pc:docMkLst>
        <pc:docMk/>
      </pc:docMkLst>
      <pc:sldChg chg="new">
        <pc:chgData name="GEGIA, Medea" userId="S::gegiam@who.int::4bf8d474-d3cf-4aa9-b4ef-dc58381c3885" providerId="AD" clId="Web-{760ED14B-FF57-A5A5-C295-AD77AF030C25}" dt="2025-04-04T14:03:37.453" v="0"/>
        <pc:sldMkLst>
          <pc:docMk/>
          <pc:sldMk cId="1126706522" sldId="2147469493"/>
        </pc:sldMkLst>
      </pc:sldChg>
    </pc:docChg>
  </pc:docChgLst>
  <pc:docChgLst>
    <pc:chgData name="GEGIA, Medea" userId="S::gegiam@who.int::4bf8d474-d3cf-4aa9-b4ef-dc58381c3885" providerId="AD" clId="Web-{44AC1C33-6024-24C7-7F81-8B1C8C07EFFD}"/>
    <pc:docChg chg="modSld">
      <pc:chgData name="GEGIA, Medea" userId="S::gegiam@who.int::4bf8d474-d3cf-4aa9-b4ef-dc58381c3885" providerId="AD" clId="Web-{44AC1C33-6024-24C7-7F81-8B1C8C07EFFD}" dt="2025-04-04T14:02:09.030" v="2"/>
      <pc:docMkLst>
        <pc:docMk/>
      </pc:docMkLst>
      <pc:sldChg chg="addSp modSp">
        <pc:chgData name="GEGIA, Medea" userId="S::gegiam@who.int::4bf8d474-d3cf-4aa9-b4ef-dc58381c3885" providerId="AD" clId="Web-{44AC1C33-6024-24C7-7F81-8B1C8C07EFFD}" dt="2025-04-04T14:02:09.030" v="2"/>
        <pc:sldMkLst>
          <pc:docMk/>
          <pc:sldMk cId="3814185041" sldId="1877"/>
        </pc:sldMkLst>
        <pc:picChg chg="add mod">
          <ac:chgData name="GEGIA, Medea" userId="S::gegiam@who.int::4bf8d474-d3cf-4aa9-b4ef-dc58381c3885" providerId="AD" clId="Web-{44AC1C33-6024-24C7-7F81-8B1C8C07EFFD}" dt="2025-04-04T14:01:24.014" v="0"/>
          <ac:picMkLst>
            <pc:docMk/>
            <pc:sldMk cId="3814185041" sldId="1877"/>
            <ac:picMk id="3" creationId="{40C60CC6-9622-2442-E86F-7BA7E4380776}"/>
          </ac:picMkLst>
        </pc:picChg>
        <pc:picChg chg="add mod">
          <ac:chgData name="GEGIA, Medea" userId="S::gegiam@who.int::4bf8d474-d3cf-4aa9-b4ef-dc58381c3885" providerId="AD" clId="Web-{44AC1C33-6024-24C7-7F81-8B1C8C07EFFD}" dt="2025-04-04T14:01:46.155" v="1"/>
          <ac:picMkLst>
            <pc:docMk/>
            <pc:sldMk cId="3814185041" sldId="1877"/>
            <ac:picMk id="4" creationId="{98DC99BA-7646-12EB-0072-3D204D8DF48C}"/>
          </ac:picMkLst>
        </pc:picChg>
        <pc:picChg chg="add mod">
          <ac:chgData name="GEGIA, Medea" userId="S::gegiam@who.int::4bf8d474-d3cf-4aa9-b4ef-dc58381c3885" providerId="AD" clId="Web-{44AC1C33-6024-24C7-7F81-8B1C8C07EFFD}" dt="2025-04-04T14:02:09.030" v="2"/>
          <ac:picMkLst>
            <pc:docMk/>
            <pc:sldMk cId="3814185041" sldId="1877"/>
            <ac:picMk id="6" creationId="{9367FD23-89A0-B6AA-9315-1C768CF1B6BE}"/>
          </ac:picMkLst>
        </pc:picChg>
      </pc:sldChg>
    </pc:docChg>
  </pc:docChgLst>
  <pc:docChgLst>
    <pc:chgData name="GEGIA, Medea" userId="4bf8d474-d3cf-4aa9-b4ef-dc58381c3885" providerId="ADAL" clId="{37ED2E59-44E9-4D37-8156-E39C8416BB23}"/>
    <pc:docChg chg="addSld delSld modSld">
      <pc:chgData name="GEGIA, Medea" userId="4bf8d474-d3cf-4aa9-b4ef-dc58381c3885" providerId="ADAL" clId="{37ED2E59-44E9-4D37-8156-E39C8416BB23}" dt="2025-03-13T15:41:04.737" v="14" actId="47"/>
      <pc:docMkLst>
        <pc:docMk/>
      </pc:docMkLst>
      <pc:sldChg chg="del">
        <pc:chgData name="GEGIA, Medea" userId="4bf8d474-d3cf-4aa9-b4ef-dc58381c3885" providerId="ADAL" clId="{37ED2E59-44E9-4D37-8156-E39C8416BB23}" dt="2025-03-13T15:39:43.197" v="0" actId="2696"/>
        <pc:sldMkLst>
          <pc:docMk/>
          <pc:sldMk cId="272591726" sldId="3568"/>
        </pc:sldMkLst>
      </pc:sldChg>
      <pc:sldChg chg="add del">
        <pc:chgData name="GEGIA, Medea" userId="4bf8d474-d3cf-4aa9-b4ef-dc58381c3885" providerId="ADAL" clId="{37ED2E59-44E9-4D37-8156-E39C8416BB23}" dt="2025-03-13T15:41:02.412" v="12" actId="47"/>
        <pc:sldMkLst>
          <pc:docMk/>
          <pc:sldMk cId="2465206527" sldId="3568"/>
        </pc:sldMkLst>
      </pc:sldChg>
      <pc:sldChg chg="del">
        <pc:chgData name="GEGIA, Medea" userId="4bf8d474-d3cf-4aa9-b4ef-dc58381c3885" providerId="ADAL" clId="{37ED2E59-44E9-4D37-8156-E39C8416BB23}" dt="2025-03-13T15:39:49.980" v="2" actId="2696"/>
        <pc:sldMkLst>
          <pc:docMk/>
          <pc:sldMk cId="2499428284" sldId="3571"/>
        </pc:sldMkLst>
      </pc:sldChg>
      <pc:sldChg chg="add del">
        <pc:chgData name="GEGIA, Medea" userId="4bf8d474-d3cf-4aa9-b4ef-dc58381c3885" providerId="ADAL" clId="{37ED2E59-44E9-4D37-8156-E39C8416BB23}" dt="2025-03-13T15:41:02.412" v="12" actId="47"/>
        <pc:sldMkLst>
          <pc:docMk/>
          <pc:sldMk cId="3820808420" sldId="3571"/>
        </pc:sldMkLst>
      </pc:sldChg>
      <pc:sldChg chg="del">
        <pc:chgData name="GEGIA, Medea" userId="4bf8d474-d3cf-4aa9-b4ef-dc58381c3885" providerId="ADAL" clId="{37ED2E59-44E9-4D37-8156-E39C8416BB23}" dt="2025-03-13T15:40:40.169" v="8" actId="2696"/>
        <pc:sldMkLst>
          <pc:docMk/>
          <pc:sldMk cId="461988403" sldId="3573"/>
        </pc:sldMkLst>
      </pc:sldChg>
      <pc:sldChg chg="add del">
        <pc:chgData name="GEGIA, Medea" userId="4bf8d474-d3cf-4aa9-b4ef-dc58381c3885" providerId="ADAL" clId="{37ED2E59-44E9-4D37-8156-E39C8416BB23}" dt="2025-03-13T15:41:03.644" v="13" actId="47"/>
        <pc:sldMkLst>
          <pc:docMk/>
          <pc:sldMk cId="671058274" sldId="3573"/>
        </pc:sldMkLst>
      </pc:sldChg>
      <pc:sldChg chg="add del">
        <pc:chgData name="GEGIA, Medea" userId="4bf8d474-d3cf-4aa9-b4ef-dc58381c3885" providerId="ADAL" clId="{37ED2E59-44E9-4D37-8156-E39C8416BB23}" dt="2025-03-13T15:41:02.412" v="12" actId="47"/>
        <pc:sldMkLst>
          <pc:docMk/>
          <pc:sldMk cId="2273127557" sldId="3583"/>
        </pc:sldMkLst>
      </pc:sldChg>
      <pc:sldChg chg="del">
        <pc:chgData name="GEGIA, Medea" userId="4bf8d474-d3cf-4aa9-b4ef-dc58381c3885" providerId="ADAL" clId="{37ED2E59-44E9-4D37-8156-E39C8416BB23}" dt="2025-03-13T15:39:56.958" v="4" actId="2696"/>
        <pc:sldMkLst>
          <pc:docMk/>
          <pc:sldMk cId="2920365596" sldId="3583"/>
        </pc:sldMkLst>
      </pc:sldChg>
      <pc:sldChg chg="del">
        <pc:chgData name="GEGIA, Medea" userId="4bf8d474-d3cf-4aa9-b4ef-dc58381c3885" providerId="ADAL" clId="{37ED2E59-44E9-4D37-8156-E39C8416BB23}" dt="2025-03-13T15:40:22.735" v="6" actId="2696"/>
        <pc:sldMkLst>
          <pc:docMk/>
          <pc:sldMk cId="481916819" sldId="3587"/>
        </pc:sldMkLst>
      </pc:sldChg>
      <pc:sldChg chg="add del">
        <pc:chgData name="GEGIA, Medea" userId="4bf8d474-d3cf-4aa9-b4ef-dc58381c3885" providerId="ADAL" clId="{37ED2E59-44E9-4D37-8156-E39C8416BB23}" dt="2025-03-13T15:41:02.412" v="12" actId="47"/>
        <pc:sldMkLst>
          <pc:docMk/>
          <pc:sldMk cId="3402937931" sldId="3587"/>
        </pc:sldMkLst>
      </pc:sldChg>
      <pc:sldChg chg="add del">
        <pc:chgData name="GEGIA, Medea" userId="4bf8d474-d3cf-4aa9-b4ef-dc58381c3885" providerId="ADAL" clId="{37ED2E59-44E9-4D37-8156-E39C8416BB23}" dt="2025-03-13T15:41:04.737" v="14" actId="47"/>
        <pc:sldMkLst>
          <pc:docMk/>
          <pc:sldMk cId="216486352" sldId="3606"/>
        </pc:sldMkLst>
      </pc:sldChg>
      <pc:sldChg chg="del">
        <pc:chgData name="GEGIA, Medea" userId="4bf8d474-d3cf-4aa9-b4ef-dc58381c3885" providerId="ADAL" clId="{37ED2E59-44E9-4D37-8156-E39C8416BB23}" dt="2025-03-13T15:40:52.315" v="10" actId="2696"/>
        <pc:sldMkLst>
          <pc:docMk/>
          <pc:sldMk cId="3198095612" sldId="3606"/>
        </pc:sldMkLst>
      </pc:sldChg>
    </pc:docChg>
  </pc:docChgLst>
  <pc:docChgLst>
    <pc:chgData name="GEGIA, Medea" userId="S::gegiam@who.int::4bf8d474-d3cf-4aa9-b4ef-dc58381c3885" providerId="AD" clId="Web-{1159E119-626B-3094-2E7F-B4071649081F}"/>
    <pc:docChg chg="addSld delSld modSld">
      <pc:chgData name="GEGIA, Medea" userId="S::gegiam@who.int::4bf8d474-d3cf-4aa9-b4ef-dc58381c3885" providerId="AD" clId="Web-{1159E119-626B-3094-2E7F-B4071649081F}" dt="2025-04-04T14:06:38.553" v="11"/>
      <pc:docMkLst>
        <pc:docMk/>
      </pc:docMkLst>
      <pc:sldChg chg="add del">
        <pc:chgData name="GEGIA, Medea" userId="S::gegiam@who.int::4bf8d474-d3cf-4aa9-b4ef-dc58381c3885" providerId="AD" clId="Web-{1159E119-626B-3094-2E7F-B4071649081F}" dt="2025-04-04T14:05:14.409" v="3"/>
        <pc:sldMkLst>
          <pc:docMk/>
          <pc:sldMk cId="3814185041" sldId="1877"/>
        </pc:sldMkLst>
      </pc:sldChg>
      <pc:sldChg chg="addSp delSp modSp new">
        <pc:chgData name="GEGIA, Medea" userId="S::gegiam@who.int::4bf8d474-d3cf-4aa9-b4ef-dc58381c3885" providerId="AD" clId="Web-{1159E119-626B-3094-2E7F-B4071649081F}" dt="2025-04-04T14:06:38.553" v="11"/>
        <pc:sldMkLst>
          <pc:docMk/>
          <pc:sldMk cId="1534949681" sldId="2147469494"/>
        </pc:sldMkLst>
        <pc:spChg chg="del">
          <ac:chgData name="GEGIA, Medea" userId="S::gegiam@who.int::4bf8d474-d3cf-4aa9-b4ef-dc58381c3885" providerId="AD" clId="Web-{1159E119-626B-3094-2E7F-B4071649081F}" dt="2025-04-04T14:05:24.503" v="6"/>
          <ac:spMkLst>
            <pc:docMk/>
            <pc:sldMk cId="1534949681" sldId="2147469494"/>
            <ac:spMk id="3" creationId="{0E5A9EA6-4FD7-E160-D48B-877DF8A12233}"/>
          </ac:spMkLst>
        </pc:spChg>
        <pc:spChg chg="add mod">
          <ac:chgData name="GEGIA, Medea" userId="S::gegiam@who.int::4bf8d474-d3cf-4aa9-b4ef-dc58381c3885" providerId="AD" clId="Web-{1159E119-626B-3094-2E7F-B4071649081F}" dt="2025-04-04T14:06:03.833" v="10" actId="14100"/>
          <ac:spMkLst>
            <pc:docMk/>
            <pc:sldMk cId="1534949681" sldId="2147469494"/>
            <ac:spMk id="6" creationId="{FB2240F5-613D-5B6F-7130-B1477F4968B5}"/>
          </ac:spMkLst>
        </pc:spChg>
        <pc:picChg chg="add del mod">
          <ac:chgData name="GEGIA, Medea" userId="S::gegiam@who.int::4bf8d474-d3cf-4aa9-b4ef-dc58381c3885" providerId="AD" clId="Web-{1159E119-626B-3094-2E7F-B4071649081F}" dt="2025-04-04T14:06:38.553" v="11"/>
          <ac:picMkLst>
            <pc:docMk/>
            <pc:sldMk cId="1534949681" sldId="2147469494"/>
            <ac:picMk id="5" creationId="{4E63F0F3-EA44-CCD2-2E7D-115072EE3625}"/>
          </ac:picMkLst>
        </pc:picChg>
      </pc:sldChg>
    </pc:docChg>
  </pc:docChgLst>
  <pc:docChgLst>
    <pc:chgData name="FALZON, Dennis" userId="96040e00-08ac-4837-b43b-4740716afd5a" providerId="ADAL" clId="{4FE88087-F3E2-47B7-A0DD-7851CA65FA7D}"/>
    <pc:docChg chg="undo custSel addSld delSld modSld">
      <pc:chgData name="FALZON, Dennis" userId="96040e00-08ac-4837-b43b-4740716afd5a" providerId="ADAL" clId="{4FE88087-F3E2-47B7-A0DD-7851CA65FA7D}" dt="2025-04-17T07:23:42.372" v="224" actId="1076"/>
      <pc:docMkLst>
        <pc:docMk/>
      </pc:docMkLst>
      <pc:sldChg chg="addSp delSp modSp add mod">
        <pc:chgData name="FALZON, Dennis" userId="96040e00-08ac-4837-b43b-4740716afd5a" providerId="ADAL" clId="{4FE88087-F3E2-47B7-A0DD-7851CA65FA7D}" dt="2025-04-08T08:52:29.793" v="168" actId="20577"/>
        <pc:sldMkLst>
          <pc:docMk/>
          <pc:sldMk cId="3814185041" sldId="1877"/>
        </pc:sldMkLst>
        <pc:spChg chg="mod">
          <ac:chgData name="FALZON, Dennis" userId="96040e00-08ac-4837-b43b-4740716afd5a" providerId="ADAL" clId="{4FE88087-F3E2-47B7-A0DD-7851CA65FA7D}" dt="2025-04-08T08:52:29.793" v="168" actId="20577"/>
          <ac:spMkLst>
            <pc:docMk/>
            <pc:sldMk cId="3814185041" sldId="1877"/>
            <ac:spMk id="2" creationId="{85542785-EABE-480B-B72B-66AB661E802A}"/>
          </ac:spMkLst>
        </pc:spChg>
        <pc:picChg chg="del">
          <ac:chgData name="FALZON, Dennis" userId="96040e00-08ac-4837-b43b-4740716afd5a" providerId="ADAL" clId="{4FE88087-F3E2-47B7-A0DD-7851CA65FA7D}" dt="2025-04-03T14:18:05.407" v="0" actId="478"/>
          <ac:picMkLst>
            <pc:docMk/>
            <pc:sldMk cId="3814185041" sldId="1877"/>
            <ac:picMk id="3" creationId="{C59A1621-0232-489E-9DBC-CA47BE273ECA}"/>
          </ac:picMkLst>
        </pc:picChg>
        <pc:picChg chg="del">
          <ac:chgData name="FALZON, Dennis" userId="96040e00-08ac-4837-b43b-4740716afd5a" providerId="ADAL" clId="{4FE88087-F3E2-47B7-A0DD-7851CA65FA7D}" dt="2025-04-03T14:20:25.181" v="14" actId="478"/>
          <ac:picMkLst>
            <pc:docMk/>
            <pc:sldMk cId="3814185041" sldId="1877"/>
            <ac:picMk id="4" creationId="{EE8CB99B-663B-414A-A49E-9328FDEBCCA9}"/>
          </ac:picMkLst>
        </pc:picChg>
        <pc:picChg chg="add mod">
          <ac:chgData name="FALZON, Dennis" userId="96040e00-08ac-4837-b43b-4740716afd5a" providerId="ADAL" clId="{4FE88087-F3E2-47B7-A0DD-7851CA65FA7D}" dt="2025-04-03T14:26:38.493" v="119" actId="1038"/>
          <ac:picMkLst>
            <pc:docMk/>
            <pc:sldMk cId="3814185041" sldId="1877"/>
            <ac:picMk id="5" creationId="{17AF5E5D-724B-8357-C4D9-DB8F403C5D85}"/>
          </ac:picMkLst>
        </pc:picChg>
        <pc:picChg chg="add mod ord">
          <ac:chgData name="FALZON, Dennis" userId="96040e00-08ac-4837-b43b-4740716afd5a" providerId="ADAL" clId="{4FE88087-F3E2-47B7-A0DD-7851CA65FA7D}" dt="2025-04-03T14:26:38.493" v="119" actId="1038"/>
          <ac:picMkLst>
            <pc:docMk/>
            <pc:sldMk cId="3814185041" sldId="1877"/>
            <ac:picMk id="7" creationId="{F4C571BA-77C7-B143-0B0E-26A21AE7FC58}"/>
          </ac:picMkLst>
        </pc:picChg>
      </pc:sldChg>
      <pc:sldChg chg="addSp delSp modSp mod">
        <pc:chgData name="FALZON, Dennis" userId="96040e00-08ac-4837-b43b-4740716afd5a" providerId="ADAL" clId="{4FE88087-F3E2-47B7-A0DD-7851CA65FA7D}" dt="2025-04-16T16:28:25.277" v="195" actId="1038"/>
        <pc:sldMkLst>
          <pc:docMk/>
          <pc:sldMk cId="1650227422" sldId="3518"/>
        </pc:sldMkLst>
        <pc:spChg chg="add mod">
          <ac:chgData name="FALZON, Dennis" userId="96040e00-08ac-4837-b43b-4740716afd5a" providerId="ADAL" clId="{4FE88087-F3E2-47B7-A0DD-7851CA65FA7D}" dt="2025-04-16T16:28:25.277" v="195" actId="1038"/>
          <ac:spMkLst>
            <pc:docMk/>
            <pc:sldMk cId="1650227422" sldId="3518"/>
            <ac:spMk id="3" creationId="{12D1AC4F-1B5B-47C3-CC00-2F9060D3A67F}"/>
          </ac:spMkLst>
        </pc:spChg>
        <pc:spChg chg="add del mod">
          <ac:chgData name="FALZON, Dennis" userId="96040e00-08ac-4837-b43b-4740716afd5a" providerId="ADAL" clId="{4FE88087-F3E2-47B7-A0DD-7851CA65FA7D}" dt="2025-04-03T14:47:20.779" v="125" actId="478"/>
          <ac:spMkLst>
            <pc:docMk/>
            <pc:sldMk cId="1650227422" sldId="3518"/>
            <ac:spMk id="3" creationId="{80CAE935-BA11-F679-05AB-6E957015F064}"/>
          </ac:spMkLst>
        </pc:spChg>
        <pc:spChg chg="add del mod">
          <ac:chgData name="FALZON, Dennis" userId="96040e00-08ac-4837-b43b-4740716afd5a" providerId="ADAL" clId="{4FE88087-F3E2-47B7-A0DD-7851CA65FA7D}" dt="2025-04-03T14:47:26.488" v="127"/>
          <ac:spMkLst>
            <pc:docMk/>
            <pc:sldMk cId="1650227422" sldId="3518"/>
            <ac:spMk id="4" creationId="{BBFA263D-84D5-999A-8876-56F033F6C712}"/>
          </ac:spMkLst>
        </pc:spChg>
        <pc:spChg chg="add del mod">
          <ac:chgData name="FALZON, Dennis" userId="96040e00-08ac-4837-b43b-4740716afd5a" providerId="ADAL" clId="{4FE88087-F3E2-47B7-A0DD-7851CA65FA7D}" dt="2025-04-03T14:47:26.488" v="127"/>
          <ac:spMkLst>
            <pc:docMk/>
            <pc:sldMk cId="1650227422" sldId="3518"/>
            <ac:spMk id="5" creationId="{BBA6941E-34F3-3CF6-E90B-B32169510218}"/>
          </ac:spMkLst>
        </pc:spChg>
        <pc:spChg chg="add mod">
          <ac:chgData name="FALZON, Dennis" userId="96040e00-08ac-4837-b43b-4740716afd5a" providerId="ADAL" clId="{4FE88087-F3E2-47B7-A0DD-7851CA65FA7D}" dt="2025-04-03T14:47:30.081" v="137" actId="1038"/>
          <ac:spMkLst>
            <pc:docMk/>
            <pc:sldMk cId="1650227422" sldId="3518"/>
            <ac:spMk id="11" creationId="{9850EA71-F5E2-0FD7-CBA7-354E9D697503}"/>
          </ac:spMkLst>
        </pc:spChg>
        <pc:spChg chg="add del mod">
          <ac:chgData name="FALZON, Dennis" userId="96040e00-08ac-4837-b43b-4740716afd5a" providerId="ADAL" clId="{4FE88087-F3E2-47B7-A0DD-7851CA65FA7D}" dt="2025-04-16T16:28:10.792" v="175" actId="478"/>
          <ac:spMkLst>
            <pc:docMk/>
            <pc:sldMk cId="1650227422" sldId="3518"/>
            <ac:spMk id="12" creationId="{BC705121-1DA1-877B-D1F8-528F5D9DB73C}"/>
          </ac:spMkLst>
        </pc:spChg>
        <pc:picChg chg="add mod">
          <ac:chgData name="FALZON, Dennis" userId="96040e00-08ac-4837-b43b-4740716afd5a" providerId="ADAL" clId="{4FE88087-F3E2-47B7-A0DD-7851CA65FA7D}" dt="2025-04-16T16:28:18.508" v="183" actId="1035"/>
          <ac:picMkLst>
            <pc:docMk/>
            <pc:sldMk cId="1650227422" sldId="3518"/>
            <ac:picMk id="4" creationId="{CFCF2E4B-B881-10F9-0C93-FF88FD692CDE}"/>
          </ac:picMkLst>
        </pc:picChg>
        <pc:picChg chg="add del mod">
          <ac:chgData name="FALZON, Dennis" userId="96040e00-08ac-4837-b43b-4740716afd5a" providerId="ADAL" clId="{4FE88087-F3E2-47B7-A0DD-7851CA65FA7D}" dt="2025-04-03T14:47:26.488" v="127"/>
          <ac:picMkLst>
            <pc:docMk/>
            <pc:sldMk cId="1650227422" sldId="3518"/>
            <ac:picMk id="8" creationId="{AFFAECD1-AF48-DD17-976C-49629918CD95}"/>
          </ac:picMkLst>
        </pc:picChg>
        <pc:picChg chg="del mod">
          <ac:chgData name="FALZON, Dennis" userId="96040e00-08ac-4837-b43b-4740716afd5a" providerId="ADAL" clId="{4FE88087-F3E2-47B7-A0DD-7851CA65FA7D}" dt="2025-04-03T14:47:20.779" v="125" actId="478"/>
          <ac:picMkLst>
            <pc:docMk/>
            <pc:sldMk cId="1650227422" sldId="3518"/>
            <ac:picMk id="10" creationId="{B4870513-7311-6472-39C9-E853CDB8FC1E}"/>
          </ac:picMkLst>
        </pc:picChg>
        <pc:picChg chg="add mod">
          <ac:chgData name="FALZON, Dennis" userId="96040e00-08ac-4837-b43b-4740716afd5a" providerId="ADAL" clId="{4FE88087-F3E2-47B7-A0DD-7851CA65FA7D}" dt="2025-04-03T14:47:30.081" v="137" actId="1038"/>
          <ac:picMkLst>
            <pc:docMk/>
            <pc:sldMk cId="1650227422" sldId="3518"/>
            <ac:picMk id="13" creationId="{B2BB85E5-0495-D357-04C8-5CF3BC52DA8B}"/>
          </ac:picMkLst>
        </pc:picChg>
      </pc:sldChg>
      <pc:sldChg chg="delSp modSp del mod">
        <pc:chgData name="FALZON, Dennis" userId="96040e00-08ac-4837-b43b-4740716afd5a" providerId="ADAL" clId="{4FE88087-F3E2-47B7-A0DD-7851CA65FA7D}" dt="2025-04-16T16:30:38.448" v="220" actId="47"/>
        <pc:sldMkLst>
          <pc:docMk/>
          <pc:sldMk cId="2499991306" sldId="3612"/>
        </pc:sldMkLst>
        <pc:spChg chg="del mod">
          <ac:chgData name="FALZON, Dennis" userId="96040e00-08ac-4837-b43b-4740716afd5a" providerId="ADAL" clId="{4FE88087-F3E2-47B7-A0DD-7851CA65FA7D}" dt="2025-04-16T16:29:36.511" v="201"/>
          <ac:spMkLst>
            <pc:docMk/>
            <pc:sldMk cId="2499991306" sldId="3612"/>
            <ac:spMk id="4" creationId="{67FAE2F2-2DF1-5903-E9A4-521A1A54D37C}"/>
          </ac:spMkLst>
        </pc:spChg>
      </pc:sldChg>
      <pc:sldChg chg="modSp mod">
        <pc:chgData name="FALZON, Dennis" userId="96040e00-08ac-4837-b43b-4740716afd5a" providerId="ADAL" clId="{4FE88087-F3E2-47B7-A0DD-7851CA65FA7D}" dt="2025-04-03T14:58:07.388" v="139" actId="20577"/>
        <pc:sldMkLst>
          <pc:docMk/>
          <pc:sldMk cId="2765563884" sldId="2147469490"/>
        </pc:sldMkLst>
        <pc:spChg chg="mod">
          <ac:chgData name="FALZON, Dennis" userId="96040e00-08ac-4837-b43b-4740716afd5a" providerId="ADAL" clId="{4FE88087-F3E2-47B7-A0DD-7851CA65FA7D}" dt="2025-04-03T14:58:07.388" v="139" actId="20577"/>
          <ac:spMkLst>
            <pc:docMk/>
            <pc:sldMk cId="2765563884" sldId="2147469490"/>
            <ac:spMk id="3" creationId="{FF2E0043-6E82-4793-A733-A9E864BCCA44}"/>
          </ac:spMkLst>
        </pc:spChg>
      </pc:sldChg>
      <pc:sldChg chg="addSp delSp modSp mod modNotesTx">
        <pc:chgData name="FALZON, Dennis" userId="96040e00-08ac-4837-b43b-4740716afd5a" providerId="ADAL" clId="{4FE88087-F3E2-47B7-A0DD-7851CA65FA7D}" dt="2025-04-03T14:24:16.151" v="67" actId="6549"/>
        <pc:sldMkLst>
          <pc:docMk/>
          <pc:sldMk cId="2292768642" sldId="2147469491"/>
        </pc:sldMkLst>
        <pc:picChg chg="del">
          <ac:chgData name="FALZON, Dennis" userId="96040e00-08ac-4837-b43b-4740716afd5a" providerId="ADAL" clId="{4FE88087-F3E2-47B7-A0DD-7851CA65FA7D}" dt="2025-04-03T14:21:34.744" v="17" actId="478"/>
          <ac:picMkLst>
            <pc:docMk/>
            <pc:sldMk cId="2292768642" sldId="2147469491"/>
            <ac:picMk id="4" creationId="{1FAE5A22-4B25-8A21-C698-84812E2F2252}"/>
          </ac:picMkLst>
        </pc:picChg>
        <pc:picChg chg="add mod ord">
          <ac:chgData name="FALZON, Dennis" userId="96040e00-08ac-4837-b43b-4740716afd5a" providerId="ADAL" clId="{4FE88087-F3E2-47B7-A0DD-7851CA65FA7D}" dt="2025-04-03T14:21:49.706" v="22" actId="167"/>
          <ac:picMkLst>
            <pc:docMk/>
            <pc:sldMk cId="2292768642" sldId="2147469491"/>
            <ac:picMk id="5" creationId="{57DC3A17-3BBA-1B91-CD0E-9CFE40606686}"/>
          </ac:picMkLst>
        </pc:picChg>
      </pc:sldChg>
      <pc:sldChg chg="modSp mod">
        <pc:chgData name="FALZON, Dennis" userId="96040e00-08ac-4837-b43b-4740716afd5a" providerId="ADAL" clId="{4FE88087-F3E2-47B7-A0DD-7851CA65FA7D}" dt="2025-04-07T07:27:00.406" v="159" actId="1036"/>
        <pc:sldMkLst>
          <pc:docMk/>
          <pc:sldMk cId="3810121987" sldId="2147469492"/>
        </pc:sldMkLst>
        <pc:spChg chg="mod">
          <ac:chgData name="FALZON, Dennis" userId="96040e00-08ac-4837-b43b-4740716afd5a" providerId="ADAL" clId="{4FE88087-F3E2-47B7-A0DD-7851CA65FA7D}" dt="2025-04-07T07:27:00.406" v="159" actId="1036"/>
          <ac:spMkLst>
            <pc:docMk/>
            <pc:sldMk cId="3810121987" sldId="2147469492"/>
            <ac:spMk id="2" creationId="{D2CE25C5-E1FB-A7E9-DBB4-07722271E149}"/>
          </ac:spMkLst>
        </pc:spChg>
      </pc:sldChg>
      <pc:sldChg chg="del">
        <pc:chgData name="FALZON, Dennis" userId="96040e00-08ac-4837-b43b-4740716afd5a" providerId="ADAL" clId="{4FE88087-F3E2-47B7-A0DD-7851CA65FA7D}" dt="2025-04-07T07:25:38.034" v="141" actId="47"/>
        <pc:sldMkLst>
          <pc:docMk/>
          <pc:sldMk cId="1126706522" sldId="2147469493"/>
        </pc:sldMkLst>
      </pc:sldChg>
      <pc:sldChg chg="addSp delSp modSp mod">
        <pc:chgData name="FALZON, Dennis" userId="96040e00-08ac-4837-b43b-4740716afd5a" providerId="ADAL" clId="{4FE88087-F3E2-47B7-A0DD-7851CA65FA7D}" dt="2025-04-16T11:28:11.884" v="174" actId="1076"/>
        <pc:sldMkLst>
          <pc:docMk/>
          <pc:sldMk cId="1534949681" sldId="2147469494"/>
        </pc:sldMkLst>
        <pc:spChg chg="add mod">
          <ac:chgData name="FALZON, Dennis" userId="96040e00-08ac-4837-b43b-4740716afd5a" providerId="ADAL" clId="{4FE88087-F3E2-47B7-A0DD-7851CA65FA7D}" dt="2025-04-07T07:27:27.779" v="161"/>
          <ac:spMkLst>
            <pc:docMk/>
            <pc:sldMk cId="1534949681" sldId="2147469494"/>
            <ac:spMk id="4" creationId="{FD13B2B4-79CB-6FAD-4AFA-67DEB63DE0E5}"/>
          </ac:spMkLst>
        </pc:spChg>
        <pc:spChg chg="del">
          <ac:chgData name="FALZON, Dennis" userId="96040e00-08ac-4837-b43b-4740716afd5a" providerId="ADAL" clId="{4FE88087-F3E2-47B7-A0DD-7851CA65FA7D}" dt="2025-04-07T07:27:26.830" v="160" actId="478"/>
          <ac:spMkLst>
            <pc:docMk/>
            <pc:sldMk cId="1534949681" sldId="2147469494"/>
            <ac:spMk id="6" creationId="{86EEFF05-840A-7FC5-6266-6ABCBABCA4D3}"/>
          </ac:spMkLst>
        </pc:spChg>
        <pc:spChg chg="add mod">
          <ac:chgData name="FALZON, Dennis" userId="96040e00-08ac-4837-b43b-4740716afd5a" providerId="ADAL" clId="{4FE88087-F3E2-47B7-A0DD-7851CA65FA7D}" dt="2025-04-07T07:34:01.943" v="166"/>
          <ac:spMkLst>
            <pc:docMk/>
            <pc:sldMk cId="1534949681" sldId="2147469494"/>
            <ac:spMk id="8" creationId="{7D460B9B-6870-1A42-0BC1-E5914FA508B8}"/>
          </ac:spMkLst>
        </pc:spChg>
        <pc:picChg chg="del mod modCrop">
          <ac:chgData name="FALZON, Dennis" userId="96040e00-08ac-4837-b43b-4740716afd5a" providerId="ADAL" clId="{4FE88087-F3E2-47B7-A0DD-7851CA65FA7D}" dt="2025-04-16T11:26:34.452" v="171" actId="21"/>
          <ac:picMkLst>
            <pc:docMk/>
            <pc:sldMk cId="1534949681" sldId="2147469494"/>
            <ac:picMk id="3" creationId="{38CC0044-A4B6-B233-AFD7-2D6DD82268BB}"/>
          </ac:picMkLst>
        </pc:picChg>
        <pc:picChg chg="del mod">
          <ac:chgData name="FALZON, Dennis" userId="96040e00-08ac-4837-b43b-4740716afd5a" providerId="ADAL" clId="{4FE88087-F3E2-47B7-A0DD-7851CA65FA7D}" dt="2025-04-07T07:28:31.866" v="162" actId="478"/>
          <ac:picMkLst>
            <pc:docMk/>
            <pc:sldMk cId="1534949681" sldId="2147469494"/>
            <ac:picMk id="5" creationId="{4016E306-9C96-F2D3-02FC-6AABF9A16DD2}"/>
          </ac:picMkLst>
        </pc:picChg>
        <pc:picChg chg="add mod">
          <ac:chgData name="FALZON, Dennis" userId="96040e00-08ac-4837-b43b-4740716afd5a" providerId="ADAL" clId="{4FE88087-F3E2-47B7-A0DD-7851CA65FA7D}" dt="2025-04-16T11:28:11.884" v="174" actId="1076"/>
          <ac:picMkLst>
            <pc:docMk/>
            <pc:sldMk cId="1534949681" sldId="2147469494"/>
            <ac:picMk id="5" creationId="{910B657F-568D-937A-355A-A6848C6112E4}"/>
          </ac:picMkLst>
        </pc:picChg>
        <pc:picChg chg="add mod">
          <ac:chgData name="FALZON, Dennis" userId="96040e00-08ac-4837-b43b-4740716afd5a" providerId="ADAL" clId="{4FE88087-F3E2-47B7-A0DD-7851CA65FA7D}" dt="2025-04-07T07:28:52.839" v="165" actId="1076"/>
          <ac:picMkLst>
            <pc:docMk/>
            <pc:sldMk cId="1534949681" sldId="2147469494"/>
            <ac:picMk id="7" creationId="{EAD55E62-5AFD-88B4-35A5-D4507D12DB8A}"/>
          </ac:picMkLst>
        </pc:picChg>
      </pc:sldChg>
      <pc:sldChg chg="addSp delSp modSp add mod">
        <pc:chgData name="FALZON, Dennis" userId="96040e00-08ac-4837-b43b-4740716afd5a" providerId="ADAL" clId="{4FE88087-F3E2-47B7-A0DD-7851CA65FA7D}" dt="2025-04-17T07:23:42.372" v="224" actId="1076"/>
        <pc:sldMkLst>
          <pc:docMk/>
          <pc:sldMk cId="651699687" sldId="2147469495"/>
        </pc:sldMkLst>
        <pc:spChg chg="del">
          <ac:chgData name="FALZON, Dennis" userId="96040e00-08ac-4837-b43b-4740716afd5a" providerId="ADAL" clId="{4FE88087-F3E2-47B7-A0DD-7851CA65FA7D}" dt="2025-04-16T16:29:53.534" v="207" actId="478"/>
          <ac:spMkLst>
            <pc:docMk/>
            <pc:sldMk cId="651699687" sldId="2147469495"/>
            <ac:spMk id="3" creationId="{0ABA2AF0-7F17-5FF6-B666-6A52E19CF073}"/>
          </ac:spMkLst>
        </pc:spChg>
        <pc:spChg chg="add mod">
          <ac:chgData name="FALZON, Dennis" userId="96040e00-08ac-4837-b43b-4740716afd5a" providerId="ADAL" clId="{4FE88087-F3E2-47B7-A0DD-7851CA65FA7D}" dt="2025-04-17T07:23:42.372" v="224" actId="1076"/>
          <ac:spMkLst>
            <pc:docMk/>
            <pc:sldMk cId="651699687" sldId="2147469495"/>
            <ac:spMk id="5" creationId="{7582D767-F890-537E-8322-A2361EF0C31C}"/>
          </ac:spMkLst>
        </pc:spChg>
        <pc:spChg chg="del">
          <ac:chgData name="FALZON, Dennis" userId="96040e00-08ac-4837-b43b-4740716afd5a" providerId="ADAL" clId="{4FE88087-F3E2-47B7-A0DD-7851CA65FA7D}" dt="2025-04-16T16:29:26.440" v="197" actId="478"/>
          <ac:spMkLst>
            <pc:docMk/>
            <pc:sldMk cId="651699687" sldId="2147469495"/>
            <ac:spMk id="5" creationId="{C36F2B29-58C3-83A5-4FC8-41767869CBAB}"/>
          </ac:spMkLst>
        </pc:spChg>
        <pc:spChg chg="add mod">
          <ac:chgData name="FALZON, Dennis" userId="96040e00-08ac-4837-b43b-4740716afd5a" providerId="ADAL" clId="{4FE88087-F3E2-47B7-A0DD-7851CA65FA7D}" dt="2025-04-16T16:29:27.121" v="198"/>
          <ac:spMkLst>
            <pc:docMk/>
            <pc:sldMk cId="651699687" sldId="2147469495"/>
            <ac:spMk id="8" creationId="{D33761E8-92E7-9AA7-396F-5275781C31DC}"/>
          </ac:spMkLst>
        </pc:spChg>
        <pc:spChg chg="del">
          <ac:chgData name="FALZON, Dennis" userId="96040e00-08ac-4837-b43b-4740716afd5a" providerId="ADAL" clId="{4FE88087-F3E2-47B7-A0DD-7851CA65FA7D}" dt="2025-04-16T16:29:39.252" v="202" actId="478"/>
          <ac:spMkLst>
            <pc:docMk/>
            <pc:sldMk cId="651699687" sldId="2147469495"/>
            <ac:spMk id="9" creationId="{F83B0B92-A69A-9C56-3391-0EE069344DA5}"/>
          </ac:spMkLst>
        </pc:spChg>
        <pc:spChg chg="add mod">
          <ac:chgData name="FALZON, Dennis" userId="96040e00-08ac-4837-b43b-4740716afd5a" providerId="ADAL" clId="{4FE88087-F3E2-47B7-A0DD-7851CA65FA7D}" dt="2025-04-16T16:30:29.094" v="219" actId="404"/>
          <ac:spMkLst>
            <pc:docMk/>
            <pc:sldMk cId="651699687" sldId="2147469495"/>
            <ac:spMk id="11" creationId="{7514938C-26A1-4FA9-EEE3-54640D528108}"/>
          </ac:spMkLst>
        </pc:spChg>
        <pc:spChg chg="del">
          <ac:chgData name="FALZON, Dennis" userId="96040e00-08ac-4837-b43b-4740716afd5a" providerId="ADAL" clId="{4FE88087-F3E2-47B7-A0DD-7851CA65FA7D}" dt="2025-04-17T07:23:36.893" v="222" actId="478"/>
          <ac:spMkLst>
            <pc:docMk/>
            <pc:sldMk cId="651699687" sldId="2147469495"/>
            <ac:spMk id="17" creationId="{7582D767-F890-537E-8322-A2361EF0C31C}"/>
          </ac:spMkLst>
        </pc:spChg>
        <pc:picChg chg="add mod">
          <ac:chgData name="FALZON, Dennis" userId="96040e00-08ac-4837-b43b-4740716afd5a" providerId="ADAL" clId="{4FE88087-F3E2-47B7-A0DD-7851CA65FA7D}" dt="2025-04-17T07:23:42.372" v="224" actId="1076"/>
          <ac:picMkLst>
            <pc:docMk/>
            <pc:sldMk cId="651699687" sldId="2147469495"/>
            <ac:picMk id="3" creationId="{02EA8823-FC20-CA97-FBFA-E3BBE38C8872}"/>
          </ac:picMkLst>
        </pc:picChg>
        <pc:picChg chg="del">
          <ac:chgData name="FALZON, Dennis" userId="96040e00-08ac-4837-b43b-4740716afd5a" providerId="ADAL" clId="{4FE88087-F3E2-47B7-A0DD-7851CA65FA7D}" dt="2025-04-17T07:23:33.928" v="221" actId="478"/>
          <ac:picMkLst>
            <pc:docMk/>
            <pc:sldMk cId="651699687" sldId="2147469495"/>
            <ac:picMk id="7" creationId="{5610272C-6BA8-9AA7-4450-AB4BF3FC5A2A}"/>
          </ac:picMkLst>
        </pc:picChg>
      </pc:sldChg>
    </pc:docChg>
  </pc:docChgLst>
  <pc:docChgLst>
    <pc:chgData name="MIRZAYEV, Fuad" userId="638501eb-f281-4067-b6b2-ca51e077bd68" providerId="ADAL" clId="{BA04E683-A0A1-483A-ACC3-5D5E340B6726}"/>
    <pc:docChg chg="modSld">
      <pc:chgData name="MIRZAYEV, Fuad" userId="638501eb-f281-4067-b6b2-ca51e077bd68" providerId="ADAL" clId="{BA04E683-A0A1-483A-ACC3-5D5E340B6726}" dt="2025-04-03T15:25:29.355" v="3" actId="6549"/>
      <pc:docMkLst>
        <pc:docMk/>
      </pc:docMkLst>
      <pc:sldChg chg="modSp mod">
        <pc:chgData name="MIRZAYEV, Fuad" userId="638501eb-f281-4067-b6b2-ca51e077bd68" providerId="ADAL" clId="{BA04E683-A0A1-483A-ACC3-5D5E340B6726}" dt="2025-04-03T15:25:29.355" v="3" actId="6549"/>
        <pc:sldMkLst>
          <pc:docMk/>
          <pc:sldMk cId="291512371" sldId="3601"/>
        </pc:sldMkLst>
        <pc:spChg chg="mod">
          <ac:chgData name="MIRZAYEV, Fuad" userId="638501eb-f281-4067-b6b2-ca51e077bd68" providerId="ADAL" clId="{BA04E683-A0A1-483A-ACC3-5D5E340B6726}" dt="2025-04-03T15:25:29.355" v="3" actId="6549"/>
          <ac:spMkLst>
            <pc:docMk/>
            <pc:sldMk cId="291512371" sldId="3601"/>
            <ac:spMk id="3" creationId="{E0684656-7CCB-0F96-C9A9-8440AF331D3E}"/>
          </ac:spMkLst>
        </pc:spChg>
      </pc:sldChg>
    </pc:docChg>
  </pc:docChgLst>
  <pc:docChgLst>
    <pc:chgData name="GEGIA, Medea" userId="S::gegiam@who.int::4bf8d474-d3cf-4aa9-b4ef-dc58381c3885" providerId="AD" clId="Web-{05E7C6F6-0835-1AB2-CCAC-F345874C2F90}"/>
    <pc:docChg chg="delSld modSld">
      <pc:chgData name="GEGIA, Medea" userId="S::gegiam@who.int::4bf8d474-d3cf-4aa9-b4ef-dc58381c3885" providerId="AD" clId="Web-{05E7C6F6-0835-1AB2-CCAC-F345874C2F90}" dt="2025-04-04T14:03:14.120" v="2"/>
      <pc:docMkLst>
        <pc:docMk/>
      </pc:docMkLst>
      <pc:sldChg chg="delSp del">
        <pc:chgData name="GEGIA, Medea" userId="S::gegiam@who.int::4bf8d474-d3cf-4aa9-b4ef-dc58381c3885" providerId="AD" clId="Web-{05E7C6F6-0835-1AB2-CCAC-F345874C2F90}" dt="2025-04-04T14:03:14.120" v="2"/>
        <pc:sldMkLst>
          <pc:docMk/>
          <pc:sldMk cId="3814185041" sldId="1877"/>
        </pc:sldMkLst>
        <pc:picChg chg="del">
          <ac:chgData name="GEGIA, Medea" userId="S::gegiam@who.int::4bf8d474-d3cf-4aa9-b4ef-dc58381c3885" providerId="AD" clId="Web-{05E7C6F6-0835-1AB2-CCAC-F345874C2F90}" dt="2025-04-04T14:03:04.297" v="0"/>
          <ac:picMkLst>
            <pc:docMk/>
            <pc:sldMk cId="3814185041" sldId="1877"/>
            <ac:picMk id="4" creationId="{98DC99BA-7646-12EB-0072-3D204D8DF48C}"/>
          </ac:picMkLst>
        </pc:picChg>
        <pc:picChg chg="del">
          <ac:chgData name="GEGIA, Medea" userId="S::gegiam@who.int::4bf8d474-d3cf-4aa9-b4ef-dc58381c3885" providerId="AD" clId="Web-{05E7C6F6-0835-1AB2-CCAC-F345874C2F90}" dt="2025-04-04T14:03:10.744" v="1"/>
          <ac:picMkLst>
            <pc:docMk/>
            <pc:sldMk cId="3814185041" sldId="1877"/>
            <ac:picMk id="6" creationId="{9367FD23-89A0-B6AA-9315-1C768CF1B6BE}"/>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082B4C-A9D6-4CD7-AD64-2D7E6A53DD0D}"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0896EDC0-A062-4C7C-A816-E03A14F545E5}">
      <dgm:prSet phldrT="[Text]" custT="1"/>
      <dgm:spPr>
        <a:solidFill>
          <a:schemeClr val="accent2"/>
        </a:solidFill>
      </dgm:spPr>
      <dgm:t>
        <a:bodyPr/>
        <a:lstStyle/>
        <a:p>
          <a:r>
            <a:rPr lang="en-AU" sz="1800" b="1">
              <a:solidFill>
                <a:schemeClr val="bg1"/>
              </a:solidFill>
            </a:rPr>
            <a:t>TB PRACTECAL </a:t>
          </a:r>
          <a:endParaRPr lang="en-AU" sz="1800" b="0">
            <a:solidFill>
              <a:schemeClr val="bg1"/>
            </a:solidFill>
          </a:endParaRPr>
        </a:p>
        <a:p>
          <a:r>
            <a:rPr lang="en-AU" sz="1400" b="0">
              <a:solidFill>
                <a:schemeClr val="bg1"/>
              </a:solidFill>
            </a:rPr>
            <a:t>(sites: Uzbekistan, South Africa, Belarus)</a:t>
          </a:r>
          <a:endParaRPr lang="en-US" sz="1400">
            <a:solidFill>
              <a:schemeClr val="bg1"/>
            </a:solidFill>
          </a:endParaRPr>
        </a:p>
      </dgm:t>
    </dgm:pt>
    <dgm:pt modelId="{CB7ED4BD-D8C0-4404-8F45-45489FEF3A89}" type="parTrans" cxnId="{F5A32BCF-65C3-4DCC-9E6D-DBC941E636A9}">
      <dgm:prSet/>
      <dgm:spPr/>
      <dgm:t>
        <a:bodyPr/>
        <a:lstStyle/>
        <a:p>
          <a:endParaRPr lang="en-US"/>
        </a:p>
      </dgm:t>
    </dgm:pt>
    <dgm:pt modelId="{719C087B-BA05-49DC-B4B8-31F4C7C42732}" type="sibTrans" cxnId="{F5A32BCF-65C3-4DCC-9E6D-DBC941E636A9}">
      <dgm:prSet/>
      <dgm:spPr/>
      <dgm:t>
        <a:bodyPr/>
        <a:lstStyle/>
        <a:p>
          <a:endParaRPr lang="en-US"/>
        </a:p>
      </dgm:t>
    </dgm:pt>
    <dgm:pt modelId="{E6493F6B-B581-49EC-8034-6D9416DF623D}">
      <dgm:prSet phldrT="[Text]" custT="1"/>
      <dgm:spPr>
        <a:solidFill>
          <a:srgbClr val="C9DDF3">
            <a:alpha val="90000"/>
          </a:srgbClr>
        </a:solidFill>
        <a:ln>
          <a:solidFill>
            <a:schemeClr val="accent2">
              <a:alpha val="90000"/>
            </a:schemeClr>
          </a:solidFill>
        </a:ln>
      </dgm:spPr>
      <dgm:t>
        <a:bodyPr/>
        <a:lstStyle/>
        <a:p>
          <a:pPr algn="l">
            <a:buNone/>
          </a:pPr>
          <a:r>
            <a:rPr lang="en-US" sz="1400" b="1">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  </a:t>
          </a:r>
          <a:endParaRPr lang="en-US" sz="1400"/>
        </a:p>
      </dgm:t>
    </dgm:pt>
    <dgm:pt modelId="{06FC6DB0-EF34-4A41-B3B7-9781A6A90C0F}" type="parTrans" cxnId="{7FD450EC-0A66-4D23-BE19-4AA275860D3F}">
      <dgm:prSet/>
      <dgm:spPr/>
      <dgm:t>
        <a:bodyPr/>
        <a:lstStyle/>
        <a:p>
          <a:endParaRPr lang="en-US"/>
        </a:p>
      </dgm:t>
    </dgm:pt>
    <dgm:pt modelId="{9A3CF94B-38F1-4DC4-93A7-D4B4DA71CC95}" type="sibTrans" cxnId="{7FD450EC-0A66-4D23-BE19-4AA275860D3F}">
      <dgm:prSet/>
      <dgm:spPr/>
      <dgm:t>
        <a:bodyPr/>
        <a:lstStyle/>
        <a:p>
          <a:endParaRPr lang="en-US"/>
        </a:p>
      </dgm:t>
    </dgm:pt>
    <dgm:pt modelId="{F36038F8-152E-4D87-8AFE-BA585B070C06}">
      <dgm:prSet phldrT="[Text]" custT="1"/>
      <dgm:spPr>
        <a:solidFill>
          <a:schemeClr val="accent2"/>
        </a:solidFill>
      </dgm:spPr>
      <dgm:t>
        <a:bodyPr/>
        <a:lstStyle/>
        <a:p>
          <a:r>
            <a:rPr lang="en-US" sz="1800" b="1">
              <a:solidFill>
                <a:schemeClr val="bg1"/>
              </a:solidFill>
              <a:latin typeface="+mn-lt"/>
            </a:rPr>
            <a:t>ZENIX </a:t>
          </a:r>
          <a:endParaRPr lang="en-US" sz="1800" b="0">
            <a:solidFill>
              <a:schemeClr val="bg1"/>
            </a:solidFill>
            <a:latin typeface="+mn-lt"/>
          </a:endParaRPr>
        </a:p>
        <a:p>
          <a:endParaRPr lang="en-US" sz="1800" b="0">
            <a:solidFill>
              <a:schemeClr val="bg1"/>
            </a:solidFill>
            <a:latin typeface="+mn-lt"/>
          </a:endParaRPr>
        </a:p>
        <a:p>
          <a:r>
            <a:rPr lang="en-US" sz="1400" b="0">
              <a:solidFill>
                <a:schemeClr val="bg1"/>
              </a:solidFill>
              <a:latin typeface="+mn-lt"/>
            </a:rPr>
            <a:t>(sites: Georgia, Moldova, Russia, and South Africa)</a:t>
          </a:r>
          <a:endParaRPr lang="en-US" sz="1400">
            <a:solidFill>
              <a:schemeClr val="bg1"/>
            </a:solidFill>
          </a:endParaRPr>
        </a:p>
      </dgm:t>
    </dgm:pt>
    <dgm:pt modelId="{9F429656-A0B9-4AFF-9FAD-0DB48341D42E}" type="parTrans" cxnId="{A0138A88-296B-42F8-B295-7942E47C96DC}">
      <dgm:prSet/>
      <dgm:spPr/>
      <dgm:t>
        <a:bodyPr/>
        <a:lstStyle/>
        <a:p>
          <a:endParaRPr lang="en-US"/>
        </a:p>
      </dgm:t>
    </dgm:pt>
    <dgm:pt modelId="{E532F4CD-B23E-4F42-8514-868858404849}" type="sibTrans" cxnId="{A0138A88-296B-42F8-B295-7942E47C96DC}">
      <dgm:prSet/>
      <dgm:spPr/>
      <dgm:t>
        <a:bodyPr/>
        <a:lstStyle/>
        <a:p>
          <a:endParaRPr lang="en-US"/>
        </a:p>
      </dgm:t>
    </dgm:pt>
    <dgm:pt modelId="{209CCEB2-093A-4325-946A-4D6466C8CCDC}">
      <dgm:prSet phldrT="[Text]" custT="1"/>
      <dgm:spPr>
        <a:solidFill>
          <a:srgbClr val="C9DDF3">
            <a:alpha val="90000"/>
          </a:srgbClr>
        </a:solidFill>
        <a:ln>
          <a:solidFill>
            <a:schemeClr val="accent2">
              <a:alpha val="90000"/>
            </a:schemeClr>
          </a:solidFill>
        </a:ln>
      </dgm:spPr>
      <dgm:t>
        <a:bodyPr/>
        <a:lstStyle/>
        <a:p>
          <a:pPr>
            <a:buFontTx/>
            <a:buNone/>
          </a:pPr>
          <a:r>
            <a:rPr lang="en-US" sz="1400" b="1"/>
            <a:t>    </a:t>
          </a:r>
          <a:endParaRPr lang="en-US" sz="1400"/>
        </a:p>
      </dgm:t>
    </dgm:pt>
    <dgm:pt modelId="{91E59827-288D-4924-BA09-F9933B4AAF83}" type="parTrans" cxnId="{320691B7-A3B2-4BE0-B917-463CEBB48A37}">
      <dgm:prSet/>
      <dgm:spPr/>
      <dgm:t>
        <a:bodyPr/>
        <a:lstStyle/>
        <a:p>
          <a:endParaRPr lang="en-US"/>
        </a:p>
      </dgm:t>
    </dgm:pt>
    <dgm:pt modelId="{35B67CE7-6551-46F2-A88D-C3B023EACB53}" type="sibTrans" cxnId="{320691B7-A3B2-4BE0-B917-463CEBB48A37}">
      <dgm:prSet/>
      <dgm:spPr/>
      <dgm:t>
        <a:bodyPr/>
        <a:lstStyle/>
        <a:p>
          <a:endParaRPr lang="en-US"/>
        </a:p>
      </dgm:t>
    </dgm:pt>
    <dgm:pt modelId="{ECA9A8A5-E1DC-48C9-9597-6A99FD879108}">
      <dgm:prSet custT="1"/>
      <dgm:spPr>
        <a:solidFill>
          <a:srgbClr val="C9DDF3">
            <a:alpha val="90000"/>
          </a:srgbClr>
        </a:solidFill>
        <a:ln>
          <a:solidFill>
            <a:schemeClr val="accent2">
              <a:alpha val="90000"/>
            </a:schemeClr>
          </a:solidFill>
        </a:ln>
      </dgm:spPr>
      <dgm:t>
        <a:bodyPr/>
        <a:lstStyle/>
        <a:p>
          <a:pPr algn="l"/>
          <a:r>
            <a:rPr lang="en-US" sz="1400" b="0">
              <a:solidFill>
                <a:srgbClr val="000000"/>
              </a:solidFill>
              <a:uFill>
                <a:solidFill>
                  <a:srgbClr val="000000"/>
                </a:solidFill>
              </a:uFill>
              <a:latin typeface="Arial" panose="020B0604020202020204" pitchFamily="34" charset="0"/>
              <a:ea typeface="Arial Unicode MS" panose="020B0604020202020204" pitchFamily="34" charset="-128"/>
            </a:rPr>
            <a:t>Arm 1: bedaquiline (B)+pretomanid(Pa) +linezolid (</a:t>
          </a:r>
          <a:r>
            <a:rPr lang="en-US" sz="1400" b="0" err="1">
              <a:solidFill>
                <a:srgbClr val="000000"/>
              </a:solidFill>
              <a:uFill>
                <a:solidFill>
                  <a:srgbClr val="000000"/>
                </a:solidFill>
              </a:uFill>
              <a:latin typeface="Arial" panose="020B0604020202020204" pitchFamily="34" charset="0"/>
              <a:ea typeface="Arial Unicode MS" panose="020B0604020202020204" pitchFamily="34" charset="-128"/>
            </a:rPr>
            <a:t>Lzd</a:t>
          </a:r>
          <a:r>
            <a:rPr lang="en-US" sz="1400" b="0">
              <a:solidFill>
                <a:srgbClr val="000000"/>
              </a:solidFill>
              <a:uFill>
                <a:solidFill>
                  <a:srgbClr val="000000"/>
                </a:solidFill>
              </a:uFill>
              <a:latin typeface="Arial" panose="020B0604020202020204" pitchFamily="34" charset="0"/>
              <a:ea typeface="Arial Unicode MS" panose="020B0604020202020204" pitchFamily="34" charset="-128"/>
            </a:rPr>
            <a:t>)+ moxifloxacin (</a:t>
          </a:r>
          <a:r>
            <a:rPr lang="en-US" sz="1400" b="0" err="1">
              <a:solidFill>
                <a:srgbClr val="000000"/>
              </a:solidFill>
              <a:uFill>
                <a:solidFill>
                  <a:srgbClr val="000000"/>
                </a:solidFill>
              </a:uFill>
              <a:latin typeface="Arial" panose="020B0604020202020204" pitchFamily="34" charset="0"/>
              <a:ea typeface="Arial Unicode MS" panose="020B0604020202020204" pitchFamily="34" charset="-128"/>
            </a:rPr>
            <a:t>Mfx</a:t>
          </a:r>
          <a:r>
            <a:rPr lang="en-US" sz="1400" b="0">
              <a:solidFill>
                <a:srgbClr val="000000"/>
              </a:solidFill>
              <a:uFill>
                <a:solidFill>
                  <a:srgbClr val="000000"/>
                </a:solidFill>
              </a:uFill>
              <a:latin typeface="Arial" panose="020B0604020202020204" pitchFamily="34" charset="0"/>
              <a:ea typeface="Arial Unicode MS" panose="020B0604020202020204" pitchFamily="34" charset="-128"/>
            </a:rPr>
            <a:t>)for 24 weeks (</a:t>
          </a:r>
          <a:r>
            <a:rPr lang="en-US" sz="1400" b="1" err="1">
              <a:solidFill>
                <a:srgbClr val="FF0000"/>
              </a:solidFill>
              <a:uFill>
                <a:solidFill>
                  <a:srgbClr val="000000"/>
                </a:solidFill>
              </a:uFill>
              <a:latin typeface="Arial" panose="020B0604020202020204" pitchFamily="34" charset="0"/>
              <a:ea typeface="Arial Unicode MS" panose="020B0604020202020204" pitchFamily="34" charset="-128"/>
            </a:rPr>
            <a:t>BPaLM</a:t>
          </a:r>
          <a:r>
            <a:rPr lang="en-US" sz="1400" b="0">
              <a:solidFill>
                <a:srgbClr val="000000"/>
              </a:solidFill>
              <a:uFill>
                <a:solidFill>
                  <a:srgbClr val="000000"/>
                </a:solidFill>
              </a:uFill>
              <a:latin typeface="Arial" panose="020B0604020202020204" pitchFamily="34" charset="0"/>
              <a:ea typeface="Arial Unicode MS" panose="020B0604020202020204" pitchFamily="34" charset="-128"/>
            </a:rPr>
            <a:t>)</a:t>
          </a:r>
          <a:endParaRPr lang="en-AU" sz="1400" b="0">
            <a:solidFill>
              <a:srgbClr val="000000"/>
            </a:solidFill>
            <a:uFill>
              <a:solidFill>
                <a:srgbClr val="000000"/>
              </a:solidFill>
            </a:uFill>
            <a:latin typeface="Arial" panose="020B0604020202020204" pitchFamily="34" charset="0"/>
            <a:ea typeface="Arial Unicode MS" panose="020B0604020202020204" pitchFamily="34" charset="-128"/>
          </a:endParaRPr>
        </a:p>
      </dgm:t>
    </dgm:pt>
    <dgm:pt modelId="{E2152818-31FB-4285-8046-0F1A04640B84}" type="parTrans" cxnId="{0297426E-BBB4-4FE9-A8F0-65631EFDB1B4}">
      <dgm:prSet/>
      <dgm:spPr/>
      <dgm:t>
        <a:bodyPr/>
        <a:lstStyle/>
        <a:p>
          <a:endParaRPr lang="en-US"/>
        </a:p>
      </dgm:t>
    </dgm:pt>
    <dgm:pt modelId="{871EC48D-5F2A-417B-9517-452B103FF289}" type="sibTrans" cxnId="{0297426E-BBB4-4FE9-A8F0-65631EFDB1B4}">
      <dgm:prSet/>
      <dgm:spPr/>
      <dgm:t>
        <a:bodyPr/>
        <a:lstStyle/>
        <a:p>
          <a:endParaRPr lang="en-US"/>
        </a:p>
      </dgm:t>
    </dgm:pt>
    <dgm:pt modelId="{E9357E74-C1BC-43AD-BF7F-49EA31F85E11}">
      <dgm:prSet custT="1"/>
      <dgm:spPr>
        <a:solidFill>
          <a:srgbClr val="C9DDF3">
            <a:alpha val="90000"/>
          </a:srgbClr>
        </a:solidFill>
        <a:ln>
          <a:solidFill>
            <a:schemeClr val="accent2">
              <a:alpha val="90000"/>
            </a:schemeClr>
          </a:solidFill>
        </a:ln>
      </dgm:spPr>
      <dgm:t>
        <a:bodyPr/>
        <a:lstStyle/>
        <a:p>
          <a:pPr algn="l"/>
          <a:r>
            <a:rPr lang="en-US" sz="1400" b="0">
              <a:solidFill>
                <a:srgbClr val="000000"/>
              </a:solidFill>
              <a:uFill>
                <a:solidFill>
                  <a:srgbClr val="000000"/>
                </a:solidFill>
              </a:uFill>
              <a:latin typeface="Arial" panose="020B0604020202020204" pitchFamily="34" charset="0"/>
              <a:ea typeface="Arial Unicode MS" panose="020B0604020202020204" pitchFamily="34" charset="-128"/>
            </a:rPr>
            <a:t>Arm 2: bedaquiline + pretomanid + linezolid + clofazimine for 24 weeks (</a:t>
          </a:r>
          <a:r>
            <a:rPr lang="en-US" sz="1400" b="1" err="1">
              <a:solidFill>
                <a:srgbClr val="FF0000"/>
              </a:solidFill>
              <a:uFill>
                <a:solidFill>
                  <a:srgbClr val="000000"/>
                </a:solidFill>
              </a:uFill>
              <a:latin typeface="Arial" panose="020B0604020202020204" pitchFamily="34" charset="0"/>
              <a:ea typeface="Arial Unicode MS" panose="020B0604020202020204" pitchFamily="34" charset="-128"/>
            </a:rPr>
            <a:t>BPaLC</a:t>
          </a:r>
          <a:r>
            <a:rPr lang="en-US" sz="1400" b="0">
              <a:solidFill>
                <a:srgbClr val="000000"/>
              </a:solidFill>
              <a:uFill>
                <a:solidFill>
                  <a:srgbClr val="000000"/>
                </a:solidFill>
              </a:uFill>
              <a:latin typeface="Arial" panose="020B0604020202020204" pitchFamily="34" charset="0"/>
              <a:ea typeface="Arial Unicode MS" panose="020B0604020202020204" pitchFamily="34" charset="-128"/>
            </a:rPr>
            <a:t>)</a:t>
          </a:r>
          <a:endParaRPr lang="en-AU" sz="1400" b="0">
            <a:solidFill>
              <a:srgbClr val="000000"/>
            </a:solidFill>
            <a:uFill>
              <a:solidFill>
                <a:srgbClr val="000000"/>
              </a:solidFill>
            </a:uFill>
            <a:latin typeface="Arial" panose="020B0604020202020204" pitchFamily="34" charset="0"/>
            <a:ea typeface="Arial Unicode MS" panose="020B0604020202020204" pitchFamily="34" charset="-128"/>
          </a:endParaRPr>
        </a:p>
      </dgm:t>
    </dgm:pt>
    <dgm:pt modelId="{E7B4A3B1-20B2-4609-83A4-907DC7E3C5A9}" type="parTrans" cxnId="{68ECC983-23DD-4974-B1FF-5206FD497955}">
      <dgm:prSet/>
      <dgm:spPr/>
      <dgm:t>
        <a:bodyPr/>
        <a:lstStyle/>
        <a:p>
          <a:endParaRPr lang="en-US"/>
        </a:p>
      </dgm:t>
    </dgm:pt>
    <dgm:pt modelId="{20AE9D45-F342-4EB5-BED0-6781115AEA28}" type="sibTrans" cxnId="{68ECC983-23DD-4974-B1FF-5206FD497955}">
      <dgm:prSet/>
      <dgm:spPr/>
      <dgm:t>
        <a:bodyPr/>
        <a:lstStyle/>
        <a:p>
          <a:endParaRPr lang="en-US"/>
        </a:p>
      </dgm:t>
    </dgm:pt>
    <dgm:pt modelId="{FEE386BC-A713-49AB-AA0A-2E83DEC994C8}">
      <dgm:prSet custT="1"/>
      <dgm:spPr>
        <a:solidFill>
          <a:srgbClr val="C9DDF3">
            <a:alpha val="90000"/>
          </a:srgbClr>
        </a:solidFill>
        <a:ln>
          <a:solidFill>
            <a:schemeClr val="accent2">
              <a:alpha val="90000"/>
            </a:schemeClr>
          </a:solidFill>
        </a:ln>
      </dgm:spPr>
      <dgm:t>
        <a:bodyPr/>
        <a:lstStyle/>
        <a:p>
          <a:pPr algn="l"/>
          <a:r>
            <a:rPr lang="en-US" sz="1400" b="0">
              <a:solidFill>
                <a:srgbClr val="000000"/>
              </a:solidFill>
              <a:uFill>
                <a:solidFill>
                  <a:srgbClr val="000000"/>
                </a:solidFill>
              </a:uFill>
              <a:latin typeface="Arial" panose="020B0604020202020204" pitchFamily="34" charset="0"/>
              <a:ea typeface="Arial Unicode MS" panose="020B0604020202020204" pitchFamily="34" charset="-128"/>
            </a:rPr>
            <a:t>Arm 3: bedaquiline + pretomanid + linezolid for (</a:t>
          </a:r>
          <a:r>
            <a:rPr lang="en-US" sz="1400" b="1" err="1">
              <a:solidFill>
                <a:srgbClr val="FF0000"/>
              </a:solidFill>
              <a:uFill>
                <a:solidFill>
                  <a:srgbClr val="000000"/>
                </a:solidFill>
              </a:uFill>
              <a:latin typeface="Arial" panose="020B0604020202020204" pitchFamily="34" charset="0"/>
              <a:ea typeface="Arial Unicode MS" panose="020B0604020202020204" pitchFamily="34" charset="-128"/>
            </a:rPr>
            <a:t>BPaL</a:t>
          </a:r>
          <a:r>
            <a:rPr lang="en-US" sz="1400" b="0">
              <a:solidFill>
                <a:srgbClr val="000000"/>
              </a:solidFill>
              <a:uFill>
                <a:solidFill>
                  <a:srgbClr val="000000"/>
                </a:solidFill>
              </a:uFill>
              <a:latin typeface="Arial" panose="020B0604020202020204" pitchFamily="34" charset="0"/>
              <a:ea typeface="Arial Unicode MS" panose="020B0604020202020204" pitchFamily="34" charset="-128"/>
            </a:rPr>
            <a:t>) 24 weeks</a:t>
          </a:r>
          <a:endParaRPr lang="en-AU" sz="1400" b="0">
            <a:solidFill>
              <a:srgbClr val="000000"/>
            </a:solidFill>
            <a:uFill>
              <a:solidFill>
                <a:srgbClr val="000000"/>
              </a:solidFill>
            </a:uFill>
            <a:latin typeface="Arial" panose="020B0604020202020204" pitchFamily="34" charset="0"/>
            <a:ea typeface="Arial Unicode MS" panose="020B0604020202020204" pitchFamily="34" charset="-128"/>
          </a:endParaRPr>
        </a:p>
      </dgm:t>
    </dgm:pt>
    <dgm:pt modelId="{396323B4-4314-427A-B43B-90933319EFBA}" type="parTrans" cxnId="{E9BBF34D-C499-4A4C-A398-78A0EB466A7C}">
      <dgm:prSet/>
      <dgm:spPr/>
      <dgm:t>
        <a:bodyPr/>
        <a:lstStyle/>
        <a:p>
          <a:endParaRPr lang="en-US"/>
        </a:p>
      </dgm:t>
    </dgm:pt>
    <dgm:pt modelId="{C26DBC1F-2831-44F5-BBA3-41C1F2AD79C5}" type="sibTrans" cxnId="{E9BBF34D-C499-4A4C-A398-78A0EB466A7C}">
      <dgm:prSet/>
      <dgm:spPr/>
      <dgm:t>
        <a:bodyPr/>
        <a:lstStyle/>
        <a:p>
          <a:endParaRPr lang="en-US"/>
        </a:p>
      </dgm:t>
    </dgm:pt>
    <dgm:pt modelId="{622C925C-BC39-46F5-9562-40B3B73C54FB}">
      <dgm:prSet custT="1"/>
      <dgm:spPr>
        <a:solidFill>
          <a:srgbClr val="C9DDF3">
            <a:alpha val="90000"/>
          </a:srgbClr>
        </a:solidFill>
        <a:ln>
          <a:solidFill>
            <a:schemeClr val="accent2">
              <a:alpha val="90000"/>
            </a:schemeClr>
          </a:solidFill>
        </a:ln>
      </dgm:spPr>
      <dgm:t>
        <a:bodyPr/>
        <a:lstStyle/>
        <a:p>
          <a:pPr algn="l"/>
          <a:endParaRPr lang="en-AU" sz="1400" b="0">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endParaRPr>
        </a:p>
      </dgm:t>
    </dgm:pt>
    <dgm:pt modelId="{F865043D-0E25-4463-A240-0FB65B2A4A36}" type="parTrans" cxnId="{B2AD2FD2-E462-4F26-A39D-F6BBE4D4D4F0}">
      <dgm:prSet/>
      <dgm:spPr/>
      <dgm:t>
        <a:bodyPr/>
        <a:lstStyle/>
        <a:p>
          <a:endParaRPr lang="en-US"/>
        </a:p>
      </dgm:t>
    </dgm:pt>
    <dgm:pt modelId="{B3B0F447-A676-4B3A-A88F-276E65AF01EF}" type="sibTrans" cxnId="{B2AD2FD2-E462-4F26-A39D-F6BBE4D4D4F0}">
      <dgm:prSet/>
      <dgm:spPr/>
      <dgm:t>
        <a:bodyPr/>
        <a:lstStyle/>
        <a:p>
          <a:endParaRPr lang="en-US"/>
        </a:p>
      </dgm:t>
    </dgm:pt>
    <dgm:pt modelId="{2B784CA6-F3B7-4A6A-9E3D-1E75505D95E9}">
      <dgm:prSet custT="1"/>
      <dgm:spPr>
        <a:solidFill>
          <a:srgbClr val="C9DDF3">
            <a:alpha val="90000"/>
          </a:srgbClr>
        </a:solidFill>
        <a:ln>
          <a:solidFill>
            <a:schemeClr val="accent2">
              <a:alpha val="90000"/>
            </a:schemeClr>
          </a:solidFill>
        </a:ln>
      </dgm:spPr>
      <dgm:t>
        <a:bodyPr/>
        <a:lstStyle/>
        <a:p>
          <a:pPr algn="l">
            <a:buNone/>
          </a:pPr>
          <a:r>
            <a:rPr lang="en-US" sz="1400" b="1">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  Investigational regimen</a:t>
          </a:r>
          <a:endParaRPr lang="en-AU" sz="1400" b="0">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endParaRPr>
        </a:p>
      </dgm:t>
    </dgm:pt>
    <dgm:pt modelId="{4C13A2BF-3174-4D4E-B6E9-6B73899AFC49}" type="parTrans" cxnId="{1C56C379-0EAF-4658-BAA8-A9306D34871C}">
      <dgm:prSet/>
      <dgm:spPr/>
      <dgm:t>
        <a:bodyPr/>
        <a:lstStyle/>
        <a:p>
          <a:endParaRPr lang="en-US"/>
        </a:p>
      </dgm:t>
    </dgm:pt>
    <dgm:pt modelId="{B645EB75-2299-4F4E-87DE-3FB802F7D6AF}" type="sibTrans" cxnId="{1C56C379-0EAF-4658-BAA8-A9306D34871C}">
      <dgm:prSet/>
      <dgm:spPr/>
      <dgm:t>
        <a:bodyPr/>
        <a:lstStyle/>
        <a:p>
          <a:endParaRPr lang="en-US"/>
        </a:p>
      </dgm:t>
    </dgm:pt>
    <dgm:pt modelId="{ADCB33F7-D686-493C-89AE-36BACA0DE062}">
      <dgm:prSet custT="1"/>
      <dgm:spPr>
        <a:solidFill>
          <a:srgbClr val="C9DDF3">
            <a:alpha val="90000"/>
          </a:srgbClr>
        </a:solidFill>
        <a:ln>
          <a:solidFill>
            <a:schemeClr val="accent2">
              <a:alpha val="90000"/>
            </a:schemeClr>
          </a:solidFill>
        </a:ln>
      </dgm:spPr>
      <dgm:t>
        <a:bodyPr/>
        <a:lstStyle/>
        <a:p>
          <a:pPr algn="l"/>
          <a:r>
            <a:rPr lang="en-US" sz="1400" b="0">
              <a:solidFill>
                <a:srgbClr val="000000"/>
              </a:solidFill>
              <a:uFill>
                <a:solidFill>
                  <a:srgbClr val="000000"/>
                </a:solidFill>
              </a:uFill>
              <a:latin typeface="Arial" panose="020B0604020202020204" pitchFamily="34" charset="0"/>
              <a:ea typeface="Arial Unicode MS" panose="020B0604020202020204" pitchFamily="34" charset="-128"/>
            </a:rPr>
            <a:t>Arm 1: bedaquiline +pretomanid +linezolid+ moxifloxacin for 24 weeks (</a:t>
          </a:r>
          <a:r>
            <a:rPr lang="en-US" sz="1400" b="0" err="1">
              <a:solidFill>
                <a:srgbClr val="000000"/>
              </a:solidFill>
              <a:uFill>
                <a:solidFill>
                  <a:srgbClr val="000000"/>
                </a:solidFill>
              </a:uFill>
              <a:latin typeface="Arial" panose="020B0604020202020204" pitchFamily="34" charset="0"/>
              <a:ea typeface="Arial Unicode MS" panose="020B0604020202020204" pitchFamily="34" charset="-128"/>
            </a:rPr>
            <a:t>BPaLM</a:t>
          </a:r>
          <a:r>
            <a:rPr lang="en-US" sz="1400" b="0">
              <a:solidFill>
                <a:srgbClr val="000000"/>
              </a:solidFill>
              <a:uFill>
                <a:solidFill>
                  <a:srgbClr val="000000"/>
                </a:solidFill>
              </a:uFill>
              <a:latin typeface="Arial" panose="020B0604020202020204" pitchFamily="34" charset="0"/>
              <a:ea typeface="Arial Unicode MS" panose="020B0604020202020204" pitchFamily="34" charset="-128"/>
            </a:rPr>
            <a:t>)</a:t>
          </a:r>
          <a:endParaRPr lang="en-AU" sz="1400" b="0">
            <a:solidFill>
              <a:srgbClr val="000000"/>
            </a:solidFill>
            <a:uFill>
              <a:solidFill>
                <a:srgbClr val="000000"/>
              </a:solidFill>
            </a:uFill>
            <a:latin typeface="Arial" panose="020B0604020202020204" pitchFamily="34" charset="0"/>
            <a:ea typeface="Arial Unicode MS" panose="020B0604020202020204" pitchFamily="34" charset="-128"/>
          </a:endParaRPr>
        </a:p>
      </dgm:t>
    </dgm:pt>
    <dgm:pt modelId="{C8468B44-AAF8-4839-B51B-025EB6477B68}" type="parTrans" cxnId="{712B63DE-A698-4DAC-9CE5-A5327201A708}">
      <dgm:prSet/>
      <dgm:spPr/>
      <dgm:t>
        <a:bodyPr/>
        <a:lstStyle/>
        <a:p>
          <a:endParaRPr lang="en-US"/>
        </a:p>
      </dgm:t>
    </dgm:pt>
    <dgm:pt modelId="{815B72E6-AE83-4F60-A173-72C9E688DA44}" type="sibTrans" cxnId="{712B63DE-A698-4DAC-9CE5-A5327201A708}">
      <dgm:prSet/>
      <dgm:spPr/>
      <dgm:t>
        <a:bodyPr/>
        <a:lstStyle/>
        <a:p>
          <a:endParaRPr lang="en-US"/>
        </a:p>
      </dgm:t>
    </dgm:pt>
    <dgm:pt modelId="{2F9C2934-3D64-4DC3-B44B-660C9E734EAC}">
      <dgm:prSet custT="1"/>
      <dgm:spPr>
        <a:solidFill>
          <a:srgbClr val="C9DDF3">
            <a:alpha val="90000"/>
          </a:srgbClr>
        </a:solidFill>
        <a:ln>
          <a:solidFill>
            <a:schemeClr val="accent2">
              <a:alpha val="90000"/>
            </a:schemeClr>
          </a:solidFill>
        </a:ln>
      </dgm:spPr>
      <dgm:t>
        <a:bodyPr/>
        <a:lstStyle/>
        <a:p>
          <a:pPr algn="l"/>
          <a:r>
            <a:rPr lang="en-US" sz="1400" b="0">
              <a:solidFill>
                <a:srgbClr val="000000"/>
              </a:solidFill>
              <a:uFill>
                <a:solidFill>
                  <a:srgbClr val="000000"/>
                </a:solidFill>
              </a:uFill>
              <a:latin typeface="Arial" panose="020B0604020202020204" pitchFamily="34" charset="0"/>
              <a:ea typeface="Arial Unicode MS" panose="020B0604020202020204" pitchFamily="34" charset="-128"/>
              <a:cs typeface="+mn-cs"/>
            </a:rPr>
            <a:t>9-month &amp;18-month regimens depending on the site, for MDR/RR-TB</a:t>
          </a:r>
          <a:endParaRPr lang="en-AU" sz="1400" b="0">
            <a:solidFill>
              <a:srgbClr val="000000"/>
            </a:solidFill>
            <a:uFill>
              <a:solidFill>
                <a:srgbClr val="000000"/>
              </a:solidFill>
            </a:uFill>
            <a:latin typeface="Arial" panose="020B0604020202020204" pitchFamily="34" charset="0"/>
            <a:ea typeface="Arial Unicode MS" panose="020B0604020202020204" pitchFamily="34" charset="-128"/>
            <a:cs typeface="+mn-cs"/>
          </a:endParaRPr>
        </a:p>
      </dgm:t>
    </dgm:pt>
    <dgm:pt modelId="{68C501D0-B864-4C8D-B57F-B4F7A7347901}" type="parTrans" cxnId="{0D8FC521-43E9-4D1B-A5CF-7AB47828DBDF}">
      <dgm:prSet/>
      <dgm:spPr/>
      <dgm:t>
        <a:bodyPr/>
        <a:lstStyle/>
        <a:p>
          <a:endParaRPr lang="en-US"/>
        </a:p>
      </dgm:t>
    </dgm:pt>
    <dgm:pt modelId="{4387BE3D-78CC-4044-BCC6-E8B57B9F012D}" type="sibTrans" cxnId="{0D8FC521-43E9-4D1B-A5CF-7AB47828DBDF}">
      <dgm:prSet/>
      <dgm:spPr/>
      <dgm:t>
        <a:bodyPr/>
        <a:lstStyle/>
        <a:p>
          <a:endParaRPr lang="en-US"/>
        </a:p>
      </dgm:t>
    </dgm:pt>
    <dgm:pt modelId="{DCD73A60-8991-44B6-B67A-572D6F78B75E}">
      <dgm:prSet custT="1"/>
      <dgm:spPr>
        <a:solidFill>
          <a:srgbClr val="C9DDF3">
            <a:alpha val="90000"/>
          </a:srgbClr>
        </a:solidFill>
        <a:ln>
          <a:solidFill>
            <a:schemeClr val="accent2">
              <a:alpha val="90000"/>
            </a:schemeClr>
          </a:solidFill>
        </a:ln>
      </dgm:spPr>
      <dgm:t>
        <a:bodyPr/>
        <a:lstStyle/>
        <a:p>
          <a:r>
            <a:rPr lang="en-AU" sz="1400" b="0"/>
            <a:t>1200mg 26 weeks </a:t>
          </a:r>
        </a:p>
      </dgm:t>
    </dgm:pt>
    <dgm:pt modelId="{D5DEA381-D0CB-4310-837C-4D9837184C45}" type="parTrans" cxnId="{54714669-699A-48CD-8DAA-7006C4B60B71}">
      <dgm:prSet/>
      <dgm:spPr/>
      <dgm:t>
        <a:bodyPr/>
        <a:lstStyle/>
        <a:p>
          <a:endParaRPr lang="en-US"/>
        </a:p>
      </dgm:t>
    </dgm:pt>
    <dgm:pt modelId="{305F18B9-F1D5-4914-8040-08D8B053D418}" type="sibTrans" cxnId="{54714669-699A-48CD-8DAA-7006C4B60B71}">
      <dgm:prSet/>
      <dgm:spPr/>
      <dgm:t>
        <a:bodyPr/>
        <a:lstStyle/>
        <a:p>
          <a:endParaRPr lang="en-US"/>
        </a:p>
      </dgm:t>
    </dgm:pt>
    <dgm:pt modelId="{71B78988-7890-414A-9F89-E0DD72071E5B}">
      <dgm:prSet custT="1"/>
      <dgm:spPr>
        <a:solidFill>
          <a:srgbClr val="C9DDF3">
            <a:alpha val="90000"/>
          </a:srgbClr>
        </a:solidFill>
        <a:ln>
          <a:solidFill>
            <a:schemeClr val="accent2">
              <a:alpha val="90000"/>
            </a:schemeClr>
          </a:solidFill>
        </a:ln>
      </dgm:spPr>
      <dgm:t>
        <a:bodyPr/>
        <a:lstStyle/>
        <a:p>
          <a:r>
            <a:rPr lang="en-AU" sz="1400" b="0"/>
            <a:t>1200mg 9 weeks</a:t>
          </a:r>
        </a:p>
      </dgm:t>
    </dgm:pt>
    <dgm:pt modelId="{A9636FDF-DA5A-4F63-B87E-D6DCF80CE88E}" type="parTrans" cxnId="{0CCEE741-D0B6-4D8E-9E15-C0405571EEF3}">
      <dgm:prSet/>
      <dgm:spPr/>
      <dgm:t>
        <a:bodyPr/>
        <a:lstStyle/>
        <a:p>
          <a:endParaRPr lang="en-US"/>
        </a:p>
      </dgm:t>
    </dgm:pt>
    <dgm:pt modelId="{8035AB3B-A69E-4DA0-B74A-81110680B278}" type="sibTrans" cxnId="{0CCEE741-D0B6-4D8E-9E15-C0405571EEF3}">
      <dgm:prSet/>
      <dgm:spPr/>
      <dgm:t>
        <a:bodyPr/>
        <a:lstStyle/>
        <a:p>
          <a:endParaRPr lang="en-US"/>
        </a:p>
      </dgm:t>
    </dgm:pt>
    <dgm:pt modelId="{B7934E1A-66D4-42F5-8869-949290B6F267}">
      <dgm:prSet custT="1"/>
      <dgm:spPr>
        <a:solidFill>
          <a:srgbClr val="C9DDF3">
            <a:alpha val="90000"/>
          </a:srgbClr>
        </a:solidFill>
        <a:ln>
          <a:solidFill>
            <a:schemeClr val="accent2">
              <a:alpha val="90000"/>
            </a:schemeClr>
          </a:solidFill>
        </a:ln>
      </dgm:spPr>
      <dgm:t>
        <a:bodyPr/>
        <a:lstStyle/>
        <a:p>
          <a:r>
            <a:rPr lang="en-AU" sz="1400" b="0"/>
            <a:t>600mg 26 weeks</a:t>
          </a:r>
        </a:p>
      </dgm:t>
    </dgm:pt>
    <dgm:pt modelId="{D752D7AB-8FF0-433B-AED7-23E96E358AB5}" type="parTrans" cxnId="{8B6AECFC-F71C-494E-B93D-D05FD6A0F1C8}">
      <dgm:prSet/>
      <dgm:spPr/>
      <dgm:t>
        <a:bodyPr/>
        <a:lstStyle/>
        <a:p>
          <a:endParaRPr lang="en-US"/>
        </a:p>
      </dgm:t>
    </dgm:pt>
    <dgm:pt modelId="{0E25EAC3-5BA2-44DF-B665-03BB5B3919ED}" type="sibTrans" cxnId="{8B6AECFC-F71C-494E-B93D-D05FD6A0F1C8}">
      <dgm:prSet/>
      <dgm:spPr/>
      <dgm:t>
        <a:bodyPr/>
        <a:lstStyle/>
        <a:p>
          <a:endParaRPr lang="en-US"/>
        </a:p>
      </dgm:t>
    </dgm:pt>
    <dgm:pt modelId="{7880ACD3-F7BF-45AD-A6B4-E5433153FD74}">
      <dgm:prSet custT="1"/>
      <dgm:spPr>
        <a:solidFill>
          <a:srgbClr val="C9DDF3">
            <a:alpha val="90000"/>
          </a:srgbClr>
        </a:solidFill>
        <a:ln>
          <a:solidFill>
            <a:schemeClr val="accent2">
              <a:alpha val="90000"/>
            </a:schemeClr>
          </a:solidFill>
        </a:ln>
      </dgm:spPr>
      <dgm:t>
        <a:bodyPr/>
        <a:lstStyle/>
        <a:p>
          <a:r>
            <a:rPr lang="en-AU" sz="1400" b="0"/>
            <a:t>600mg 9 weeks</a:t>
          </a:r>
        </a:p>
      </dgm:t>
    </dgm:pt>
    <dgm:pt modelId="{15032048-5C0E-4303-86EA-D3420849E149}" type="parTrans" cxnId="{8F813938-7FF9-48B7-94E4-161D1657DE35}">
      <dgm:prSet/>
      <dgm:spPr/>
      <dgm:t>
        <a:bodyPr/>
        <a:lstStyle/>
        <a:p>
          <a:endParaRPr lang="en-US"/>
        </a:p>
      </dgm:t>
    </dgm:pt>
    <dgm:pt modelId="{A533D573-B52A-4689-8002-B5A70B7D2D0C}" type="sibTrans" cxnId="{8F813938-7FF9-48B7-94E4-161D1657DE35}">
      <dgm:prSet/>
      <dgm:spPr/>
      <dgm:t>
        <a:bodyPr/>
        <a:lstStyle/>
        <a:p>
          <a:endParaRPr lang="en-US"/>
        </a:p>
      </dgm:t>
    </dgm:pt>
    <dgm:pt modelId="{074774E6-06C9-45E0-883C-8CA57BACC306}">
      <dgm:prSet custT="1"/>
      <dgm:spPr>
        <a:solidFill>
          <a:srgbClr val="C9DDF3">
            <a:alpha val="90000"/>
          </a:srgbClr>
        </a:solidFill>
        <a:ln>
          <a:solidFill>
            <a:schemeClr val="accent2">
              <a:alpha val="90000"/>
            </a:schemeClr>
          </a:solidFill>
        </a:ln>
      </dgm:spPr>
      <dgm:t>
        <a:bodyPr/>
        <a:lstStyle/>
        <a:p>
          <a:pPr>
            <a:buNone/>
          </a:pPr>
          <a:r>
            <a:rPr lang="en-AU" sz="1400" b="1"/>
            <a:t>   </a:t>
          </a:r>
          <a:r>
            <a:rPr lang="en-AU" sz="1400" b="1">
              <a:solidFill>
                <a:srgbClr val="FF0000"/>
              </a:solidFill>
            </a:rPr>
            <a:t>No SoC comparator regimen</a:t>
          </a:r>
          <a:endParaRPr lang="en-AU" sz="1400" b="0">
            <a:solidFill>
              <a:srgbClr val="FF0000"/>
            </a:solidFill>
          </a:endParaRPr>
        </a:p>
      </dgm:t>
    </dgm:pt>
    <dgm:pt modelId="{DE98E219-FB37-48BA-8D13-45075735AC6D}" type="parTrans" cxnId="{0EA59BFB-E32F-48BA-AC19-2D5B4D1C0FDA}">
      <dgm:prSet/>
      <dgm:spPr/>
      <dgm:t>
        <a:bodyPr/>
        <a:lstStyle/>
        <a:p>
          <a:endParaRPr lang="en-US"/>
        </a:p>
      </dgm:t>
    </dgm:pt>
    <dgm:pt modelId="{FB5DFD85-58E9-494B-8290-40B08366A059}" type="sibTrans" cxnId="{0EA59BFB-E32F-48BA-AC19-2D5B4D1C0FDA}">
      <dgm:prSet/>
      <dgm:spPr/>
      <dgm:t>
        <a:bodyPr/>
        <a:lstStyle/>
        <a:p>
          <a:endParaRPr lang="en-US"/>
        </a:p>
      </dgm:t>
    </dgm:pt>
    <dgm:pt modelId="{E25B8155-2480-4E3E-9C69-F39CD64CC496}">
      <dgm:prSet phldrT="[Text]" custT="1"/>
      <dgm:spPr>
        <a:solidFill>
          <a:srgbClr val="C9DDF3">
            <a:alpha val="90000"/>
          </a:srgbClr>
        </a:solidFill>
        <a:ln>
          <a:solidFill>
            <a:schemeClr val="accent2">
              <a:alpha val="90000"/>
            </a:schemeClr>
          </a:solidFill>
        </a:ln>
      </dgm:spPr>
      <dgm:t>
        <a:bodyPr/>
        <a:lstStyle/>
        <a:p>
          <a:pPr>
            <a:buFontTx/>
            <a:buNone/>
          </a:pPr>
          <a:r>
            <a:rPr lang="en-US" sz="1400"/>
            <a:t>     Bedaquiline &amp; pretomanid at standard doses. </a:t>
          </a:r>
          <a:r>
            <a:rPr lang="en-US" sz="1400" b="0"/>
            <a:t>One of the following </a:t>
          </a:r>
          <a:r>
            <a:rPr lang="en-US" sz="1400" b="0" err="1"/>
            <a:t>Lzd</a:t>
          </a:r>
          <a:r>
            <a:rPr lang="en-US" sz="1400" b="0"/>
            <a:t> doses:</a:t>
          </a:r>
          <a:endParaRPr lang="en-US" sz="1400"/>
        </a:p>
      </dgm:t>
    </dgm:pt>
    <dgm:pt modelId="{E970FF46-8F93-4CFB-BAF4-094AC1532BF8}" type="parTrans" cxnId="{638AE069-3B4C-4501-8869-C55A14777901}">
      <dgm:prSet/>
      <dgm:spPr/>
      <dgm:t>
        <a:bodyPr/>
        <a:lstStyle/>
        <a:p>
          <a:endParaRPr lang="en-US"/>
        </a:p>
      </dgm:t>
    </dgm:pt>
    <dgm:pt modelId="{49551B6A-F643-4F7F-B3B3-6C99216E36CB}" type="sibTrans" cxnId="{638AE069-3B4C-4501-8869-C55A14777901}">
      <dgm:prSet/>
      <dgm:spPr/>
      <dgm:t>
        <a:bodyPr/>
        <a:lstStyle/>
        <a:p>
          <a:endParaRPr lang="en-US"/>
        </a:p>
      </dgm:t>
    </dgm:pt>
    <dgm:pt modelId="{08EC50FE-0607-4219-957F-44DE6291AA5A}">
      <dgm:prSet phldrT="[Text]" custT="1"/>
      <dgm:spPr>
        <a:solidFill>
          <a:srgbClr val="C9DDF3">
            <a:alpha val="90000"/>
          </a:srgbClr>
        </a:solidFill>
        <a:ln>
          <a:solidFill>
            <a:schemeClr val="accent2">
              <a:alpha val="90000"/>
            </a:schemeClr>
          </a:solidFill>
        </a:ln>
      </dgm:spPr>
      <dgm:t>
        <a:bodyPr/>
        <a:lstStyle/>
        <a:p>
          <a:pPr>
            <a:buFontTx/>
            <a:buNone/>
          </a:pPr>
          <a:r>
            <a:rPr lang="en-US" sz="1400" b="1"/>
            <a:t>   </a:t>
          </a:r>
          <a:r>
            <a:rPr lang="en-US" sz="1400" b="1" err="1"/>
            <a:t>BPaL</a:t>
          </a:r>
          <a:r>
            <a:rPr lang="en-US" sz="1400" b="1"/>
            <a:t> regimen with different doses and duration of linezolid</a:t>
          </a:r>
          <a:br>
            <a:rPr lang="en-US" sz="1400" b="0"/>
          </a:br>
          <a:r>
            <a:rPr lang="en-US" sz="1400" b="0"/>
            <a:t> </a:t>
          </a:r>
          <a:endParaRPr lang="en-US" sz="1400"/>
        </a:p>
      </dgm:t>
    </dgm:pt>
    <dgm:pt modelId="{B1DFF9B4-6A97-4346-9B81-A2CB18EA48F6}" type="parTrans" cxnId="{4E6ED2E2-9656-46F2-B341-C61B8CBC66F6}">
      <dgm:prSet/>
      <dgm:spPr/>
      <dgm:t>
        <a:bodyPr/>
        <a:lstStyle/>
        <a:p>
          <a:endParaRPr lang="en-US"/>
        </a:p>
      </dgm:t>
    </dgm:pt>
    <dgm:pt modelId="{F5C57E99-CAB2-4351-86F1-4BC650A0D4D4}" type="sibTrans" cxnId="{4E6ED2E2-9656-46F2-B341-C61B8CBC66F6}">
      <dgm:prSet/>
      <dgm:spPr/>
      <dgm:t>
        <a:bodyPr/>
        <a:lstStyle/>
        <a:p>
          <a:endParaRPr lang="en-US"/>
        </a:p>
      </dgm:t>
    </dgm:pt>
    <dgm:pt modelId="{290DCF82-5BF9-4F69-8C0A-8A1E7DD3AEFD}">
      <dgm:prSet custT="1"/>
      <dgm:spPr>
        <a:solidFill>
          <a:srgbClr val="C9DDF3">
            <a:alpha val="90000"/>
          </a:srgbClr>
        </a:solidFill>
        <a:ln>
          <a:solidFill>
            <a:schemeClr val="accent2">
              <a:alpha val="90000"/>
            </a:schemeClr>
          </a:solidFill>
        </a:ln>
      </dgm:spPr>
      <dgm:t>
        <a:bodyPr/>
        <a:lstStyle/>
        <a:p>
          <a:pPr algn="l">
            <a:buNone/>
          </a:pPr>
          <a:r>
            <a:rPr lang="en-AU" sz="1400" b="1">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  Comparator: Standard of care</a:t>
          </a:r>
          <a:endParaRPr lang="en-AU" sz="1400" b="0">
            <a:solidFill>
              <a:srgbClr val="000000"/>
            </a:solidFill>
            <a:uFill>
              <a:solidFill>
                <a:srgbClr val="000000"/>
              </a:solidFill>
            </a:uFill>
            <a:latin typeface="Arial" panose="020B0604020202020204" pitchFamily="34" charset="0"/>
            <a:ea typeface="Arial Unicode MS" panose="020B0604020202020204" pitchFamily="34" charset="-128"/>
          </a:endParaRPr>
        </a:p>
      </dgm:t>
    </dgm:pt>
    <dgm:pt modelId="{7C0EEA8C-01F8-4D60-A89F-AD11D585E697}" type="parTrans" cxnId="{73D643F7-A66C-4905-873E-700B38196700}">
      <dgm:prSet/>
      <dgm:spPr/>
      <dgm:t>
        <a:bodyPr/>
        <a:lstStyle/>
        <a:p>
          <a:endParaRPr lang="en-US"/>
        </a:p>
      </dgm:t>
    </dgm:pt>
    <dgm:pt modelId="{31F15A39-C1C1-4566-90BB-751625D9C956}" type="sibTrans" cxnId="{73D643F7-A66C-4905-873E-700B38196700}">
      <dgm:prSet/>
      <dgm:spPr/>
      <dgm:t>
        <a:bodyPr/>
        <a:lstStyle/>
        <a:p>
          <a:endParaRPr lang="en-US"/>
        </a:p>
      </dgm:t>
    </dgm:pt>
    <dgm:pt modelId="{5212A9AB-0CDE-4860-8216-6E5C8A1EA1B0}">
      <dgm:prSet custT="1"/>
      <dgm:spPr>
        <a:solidFill>
          <a:srgbClr val="C9DDF3">
            <a:alpha val="90000"/>
          </a:srgbClr>
        </a:solidFill>
        <a:ln>
          <a:solidFill>
            <a:schemeClr val="accent2">
              <a:alpha val="90000"/>
            </a:schemeClr>
          </a:solidFill>
        </a:ln>
      </dgm:spPr>
      <dgm:t>
        <a:bodyPr/>
        <a:lstStyle/>
        <a:p>
          <a:pPr algn="l"/>
          <a:endParaRPr lang="en-AU" sz="1400" b="0">
            <a:solidFill>
              <a:srgbClr val="000000"/>
            </a:solidFill>
            <a:uFill>
              <a:solidFill>
                <a:srgbClr val="000000"/>
              </a:solidFill>
            </a:uFill>
            <a:latin typeface="Arial" panose="020B0604020202020204" pitchFamily="34" charset="0"/>
            <a:ea typeface="Arial Unicode MS" panose="020B0604020202020204" pitchFamily="34" charset="-128"/>
          </a:endParaRPr>
        </a:p>
      </dgm:t>
    </dgm:pt>
    <dgm:pt modelId="{62C17F52-09AD-47B4-8261-60F762C68AC6}" type="parTrans" cxnId="{112A86FE-B390-4F3B-A2BC-8EC9FDD8F9BE}">
      <dgm:prSet/>
      <dgm:spPr/>
      <dgm:t>
        <a:bodyPr/>
        <a:lstStyle/>
        <a:p>
          <a:endParaRPr lang="en-US"/>
        </a:p>
      </dgm:t>
    </dgm:pt>
    <dgm:pt modelId="{D375E221-68B4-4073-ACA6-17FE1F447A4B}" type="sibTrans" cxnId="{112A86FE-B390-4F3B-A2BC-8EC9FDD8F9BE}">
      <dgm:prSet/>
      <dgm:spPr/>
      <dgm:t>
        <a:bodyPr/>
        <a:lstStyle/>
        <a:p>
          <a:endParaRPr lang="en-US"/>
        </a:p>
      </dgm:t>
    </dgm:pt>
    <dgm:pt modelId="{5A754ED9-EDA8-41C1-86A8-093EC0F9EF9B}">
      <dgm:prSet phldrT="[Text]" custT="1"/>
      <dgm:spPr>
        <a:solidFill>
          <a:srgbClr val="C9DDF3">
            <a:alpha val="90000"/>
          </a:srgbClr>
        </a:solidFill>
        <a:ln>
          <a:solidFill>
            <a:schemeClr val="accent2">
              <a:alpha val="90000"/>
            </a:schemeClr>
          </a:solidFill>
        </a:ln>
      </dgm:spPr>
      <dgm:t>
        <a:bodyPr/>
        <a:lstStyle/>
        <a:p>
          <a:pPr algn="l">
            <a:buNone/>
          </a:pPr>
          <a:r>
            <a:rPr lang="en-US" sz="1400" b="1">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 Investigational regimens </a:t>
          </a:r>
          <a:endParaRPr lang="en-US" sz="1400"/>
        </a:p>
      </dgm:t>
    </dgm:pt>
    <dgm:pt modelId="{60FDEBB0-551A-4D8E-891B-71986E236690}" type="parTrans" cxnId="{C50DB1DC-9511-4AE1-B218-6714910AC989}">
      <dgm:prSet/>
      <dgm:spPr/>
      <dgm:t>
        <a:bodyPr/>
        <a:lstStyle/>
        <a:p>
          <a:endParaRPr lang="en-US"/>
        </a:p>
      </dgm:t>
    </dgm:pt>
    <dgm:pt modelId="{2D88AA42-6967-4BFC-9214-85277E9A94D0}" type="sibTrans" cxnId="{C50DB1DC-9511-4AE1-B218-6714910AC989}">
      <dgm:prSet/>
      <dgm:spPr/>
      <dgm:t>
        <a:bodyPr/>
        <a:lstStyle/>
        <a:p>
          <a:endParaRPr lang="en-US"/>
        </a:p>
      </dgm:t>
    </dgm:pt>
    <dgm:pt modelId="{50303A25-CC56-4869-883D-8434D785CEC8}" type="pres">
      <dgm:prSet presAssocID="{99082B4C-A9D6-4CD7-AD64-2D7E6A53DD0D}" presName="Name0" presStyleCnt="0">
        <dgm:presLayoutVars>
          <dgm:dir/>
          <dgm:animLvl val="lvl"/>
          <dgm:resizeHandles/>
        </dgm:presLayoutVars>
      </dgm:prSet>
      <dgm:spPr/>
    </dgm:pt>
    <dgm:pt modelId="{55A31F57-EB83-4411-9595-FEDDB32114D3}" type="pres">
      <dgm:prSet presAssocID="{0896EDC0-A062-4C7C-A816-E03A14F545E5}" presName="linNode" presStyleCnt="0"/>
      <dgm:spPr/>
    </dgm:pt>
    <dgm:pt modelId="{344E35A3-EB70-4C57-9490-AECBD8810AD7}" type="pres">
      <dgm:prSet presAssocID="{0896EDC0-A062-4C7C-A816-E03A14F545E5}" presName="parentShp" presStyleLbl="node1" presStyleIdx="0" presStyleCnt="2" custScaleX="93548">
        <dgm:presLayoutVars>
          <dgm:bulletEnabled val="1"/>
        </dgm:presLayoutVars>
      </dgm:prSet>
      <dgm:spPr/>
    </dgm:pt>
    <dgm:pt modelId="{F9AAFDF5-1716-4158-8CB2-166D457476E8}" type="pres">
      <dgm:prSet presAssocID="{0896EDC0-A062-4C7C-A816-E03A14F545E5}" presName="childShp" presStyleLbl="bgAccFollowNode1" presStyleIdx="0" presStyleCnt="2" custScaleX="213264" custScaleY="263355">
        <dgm:presLayoutVars>
          <dgm:bulletEnabled val="1"/>
        </dgm:presLayoutVars>
      </dgm:prSet>
      <dgm:spPr/>
    </dgm:pt>
    <dgm:pt modelId="{B286D1DA-86C8-4543-8F15-C5A764CD0B2A}" type="pres">
      <dgm:prSet presAssocID="{719C087B-BA05-49DC-B4B8-31F4C7C42732}" presName="spacing" presStyleCnt="0"/>
      <dgm:spPr/>
    </dgm:pt>
    <dgm:pt modelId="{D50E7B98-A238-4D4D-917E-18BC05583AC6}" type="pres">
      <dgm:prSet presAssocID="{F36038F8-152E-4D87-8AFE-BA585B070C06}" presName="linNode" presStyleCnt="0"/>
      <dgm:spPr/>
    </dgm:pt>
    <dgm:pt modelId="{4A55EB4C-342C-48B1-8013-B3733FCB0B28}" type="pres">
      <dgm:prSet presAssocID="{F36038F8-152E-4D87-8AFE-BA585B070C06}" presName="parentShp" presStyleLbl="node1" presStyleIdx="1" presStyleCnt="2" custScaleX="55999">
        <dgm:presLayoutVars>
          <dgm:bulletEnabled val="1"/>
        </dgm:presLayoutVars>
      </dgm:prSet>
      <dgm:spPr/>
    </dgm:pt>
    <dgm:pt modelId="{F283F06F-2F6A-44A3-877F-D95282D44958}" type="pres">
      <dgm:prSet presAssocID="{F36038F8-152E-4D87-8AFE-BA585B070C06}" presName="childShp" presStyleLbl="bgAccFollowNode1" presStyleIdx="1" presStyleCnt="2" custScaleX="131428" custScaleY="215200">
        <dgm:presLayoutVars>
          <dgm:bulletEnabled val="1"/>
        </dgm:presLayoutVars>
      </dgm:prSet>
      <dgm:spPr/>
    </dgm:pt>
  </dgm:ptLst>
  <dgm:cxnLst>
    <dgm:cxn modelId="{7665A20F-FABC-43C7-8902-182F93E055CD}" type="presOf" srcId="{ADCB33F7-D686-493C-89AE-36BACA0DE062}" destId="{F9AAFDF5-1716-4158-8CB2-166D457476E8}" srcOrd="0" destOrd="7" presId="urn:microsoft.com/office/officeart/2005/8/layout/vList6"/>
    <dgm:cxn modelId="{0D8FC521-43E9-4D1B-A5CF-7AB47828DBDF}" srcId="{0896EDC0-A062-4C7C-A816-E03A14F545E5}" destId="{2F9C2934-3D64-4DC3-B44B-660C9E734EAC}" srcOrd="10" destOrd="0" parTransId="{68C501D0-B864-4C8D-B57F-B4F7A7347901}" sibTransId="{4387BE3D-78CC-4044-BCC6-E8B57B9F012D}"/>
    <dgm:cxn modelId="{0EFB5122-C114-46EB-8229-24045EE778A8}" type="presOf" srcId="{290DCF82-5BF9-4F69-8C0A-8A1E7DD3AEFD}" destId="{F9AAFDF5-1716-4158-8CB2-166D457476E8}" srcOrd="0" destOrd="9" presId="urn:microsoft.com/office/officeart/2005/8/layout/vList6"/>
    <dgm:cxn modelId="{94A7B02C-08EA-43F6-BC1B-B914B8EB5DF9}" type="presOf" srcId="{2F9C2934-3D64-4DC3-B44B-660C9E734EAC}" destId="{F9AAFDF5-1716-4158-8CB2-166D457476E8}" srcOrd="0" destOrd="10" presId="urn:microsoft.com/office/officeart/2005/8/layout/vList6"/>
    <dgm:cxn modelId="{F627DB2F-7140-4CA2-A2B0-81A6CF8E8F55}" type="presOf" srcId="{71B78988-7890-414A-9F89-E0DD72071E5B}" destId="{F283F06F-2F6A-44A3-877F-D95282D44958}" srcOrd="0" destOrd="4" presId="urn:microsoft.com/office/officeart/2005/8/layout/vList6"/>
    <dgm:cxn modelId="{8F813938-7FF9-48B7-94E4-161D1657DE35}" srcId="{F36038F8-152E-4D87-8AFE-BA585B070C06}" destId="{7880ACD3-F7BF-45AD-A6B4-E5433153FD74}" srcOrd="6" destOrd="0" parTransId="{15032048-5C0E-4303-86EA-D3420849E149}" sibTransId="{A533D573-B52A-4689-8002-B5A70B7D2D0C}"/>
    <dgm:cxn modelId="{77FA5A3A-E019-4DA0-BA6A-E64B3736E443}" type="presOf" srcId="{99082B4C-A9D6-4CD7-AD64-2D7E6A53DD0D}" destId="{50303A25-CC56-4869-883D-8434D785CEC8}" srcOrd="0" destOrd="0" presId="urn:microsoft.com/office/officeart/2005/8/layout/vList6"/>
    <dgm:cxn modelId="{0CCEE741-D0B6-4D8E-9E15-C0405571EEF3}" srcId="{F36038F8-152E-4D87-8AFE-BA585B070C06}" destId="{71B78988-7890-414A-9F89-E0DD72071E5B}" srcOrd="4" destOrd="0" parTransId="{A9636FDF-DA5A-4F63-B87E-D6DCF80CE88E}" sibTransId="{8035AB3B-A69E-4DA0-B74A-81110680B278}"/>
    <dgm:cxn modelId="{54714669-699A-48CD-8DAA-7006C4B60B71}" srcId="{F36038F8-152E-4D87-8AFE-BA585B070C06}" destId="{DCD73A60-8991-44B6-B67A-572D6F78B75E}" srcOrd="3" destOrd="0" parTransId="{D5DEA381-D0CB-4310-837C-4D9837184C45}" sibTransId="{305F18B9-F1D5-4914-8040-08D8B053D418}"/>
    <dgm:cxn modelId="{638AE069-3B4C-4501-8869-C55A14777901}" srcId="{F36038F8-152E-4D87-8AFE-BA585B070C06}" destId="{E25B8155-2480-4E3E-9C69-F39CD64CC496}" srcOrd="2" destOrd="0" parTransId="{E970FF46-8F93-4CFB-BAF4-094AC1532BF8}" sibTransId="{49551B6A-F643-4F7F-B3B3-6C99216E36CB}"/>
    <dgm:cxn modelId="{57D1006C-E7C3-4B50-A5E3-EC1BFABE89E7}" type="presOf" srcId="{209CCEB2-093A-4325-946A-4D6466C8CCDC}" destId="{F283F06F-2F6A-44A3-877F-D95282D44958}" srcOrd="0" destOrd="0" presId="urn:microsoft.com/office/officeart/2005/8/layout/vList6"/>
    <dgm:cxn modelId="{E9BBF34D-C499-4A4C-A398-78A0EB466A7C}" srcId="{0896EDC0-A062-4C7C-A816-E03A14F545E5}" destId="{FEE386BC-A713-49AB-AA0A-2E83DEC994C8}" srcOrd="4" destOrd="0" parTransId="{396323B4-4314-427A-B43B-90933319EFBA}" sibTransId="{C26DBC1F-2831-44F5-BBA3-41C1F2AD79C5}"/>
    <dgm:cxn modelId="{0297426E-BBB4-4FE9-A8F0-65631EFDB1B4}" srcId="{0896EDC0-A062-4C7C-A816-E03A14F545E5}" destId="{ECA9A8A5-E1DC-48C9-9597-6A99FD879108}" srcOrd="2" destOrd="0" parTransId="{E2152818-31FB-4285-8046-0F1A04640B84}" sibTransId="{871EC48D-5F2A-417B-9517-452B103FF289}"/>
    <dgm:cxn modelId="{C0B9064F-4EBE-4386-811D-B4C7FC7F8C9B}" type="presOf" srcId="{F36038F8-152E-4D87-8AFE-BA585B070C06}" destId="{4A55EB4C-342C-48B1-8013-B3733FCB0B28}" srcOrd="0" destOrd="0" presId="urn:microsoft.com/office/officeart/2005/8/layout/vList6"/>
    <dgm:cxn modelId="{43227C78-6551-4EAA-A6C9-A99DACF4BFDC}" type="presOf" srcId="{2B784CA6-F3B7-4A6A-9E3D-1E75505D95E9}" destId="{F9AAFDF5-1716-4158-8CB2-166D457476E8}" srcOrd="0" destOrd="6" presId="urn:microsoft.com/office/officeart/2005/8/layout/vList6"/>
    <dgm:cxn modelId="{1C56C379-0EAF-4658-BAA8-A9306D34871C}" srcId="{0896EDC0-A062-4C7C-A816-E03A14F545E5}" destId="{2B784CA6-F3B7-4A6A-9E3D-1E75505D95E9}" srcOrd="6" destOrd="0" parTransId="{4C13A2BF-3174-4D4E-B6E9-6B73899AFC49}" sibTransId="{B645EB75-2299-4F4E-87DE-3FB802F7D6AF}"/>
    <dgm:cxn modelId="{ACCD235A-9E00-4EF5-9027-6AE9FF30EDDE}" type="presOf" srcId="{08EC50FE-0607-4219-957F-44DE6291AA5A}" destId="{F283F06F-2F6A-44A3-877F-D95282D44958}" srcOrd="0" destOrd="1" presId="urn:microsoft.com/office/officeart/2005/8/layout/vList6"/>
    <dgm:cxn modelId="{68ECC983-23DD-4974-B1FF-5206FD497955}" srcId="{0896EDC0-A062-4C7C-A816-E03A14F545E5}" destId="{E9357E74-C1BC-43AD-BF7F-49EA31F85E11}" srcOrd="3" destOrd="0" parTransId="{E7B4A3B1-20B2-4609-83A4-907DC7E3C5A9}" sibTransId="{20AE9D45-F342-4EB5-BED0-6781115AEA28}"/>
    <dgm:cxn modelId="{A0138A88-296B-42F8-B295-7942E47C96DC}" srcId="{99082B4C-A9D6-4CD7-AD64-2D7E6A53DD0D}" destId="{F36038F8-152E-4D87-8AFE-BA585B070C06}" srcOrd="1" destOrd="0" parTransId="{9F429656-A0B9-4AFF-9FAD-0DB48341D42E}" sibTransId="{E532F4CD-B23E-4F42-8514-868858404849}"/>
    <dgm:cxn modelId="{10943A8A-EC33-4D81-8807-1C0FEC5FBB99}" type="presOf" srcId="{DCD73A60-8991-44B6-B67A-572D6F78B75E}" destId="{F283F06F-2F6A-44A3-877F-D95282D44958}" srcOrd="0" destOrd="3" presId="urn:microsoft.com/office/officeart/2005/8/layout/vList6"/>
    <dgm:cxn modelId="{31040B99-0E40-4583-BD5B-8A10CE71A653}" type="presOf" srcId="{0896EDC0-A062-4C7C-A816-E03A14F545E5}" destId="{344E35A3-EB70-4C57-9490-AECBD8810AD7}" srcOrd="0" destOrd="0" presId="urn:microsoft.com/office/officeart/2005/8/layout/vList6"/>
    <dgm:cxn modelId="{ABBBA89E-4017-4C1C-BB83-29405833D2B8}" type="presOf" srcId="{B7934E1A-66D4-42F5-8869-949290B6F267}" destId="{F283F06F-2F6A-44A3-877F-D95282D44958}" srcOrd="0" destOrd="5" presId="urn:microsoft.com/office/officeart/2005/8/layout/vList6"/>
    <dgm:cxn modelId="{320691B7-A3B2-4BE0-B917-463CEBB48A37}" srcId="{F36038F8-152E-4D87-8AFE-BA585B070C06}" destId="{209CCEB2-093A-4325-946A-4D6466C8CCDC}" srcOrd="0" destOrd="0" parTransId="{91E59827-288D-4924-BA09-F9933B4AAF83}" sibTransId="{35B67CE7-6551-46F2-A88D-C3B023EACB53}"/>
    <dgm:cxn modelId="{BCC2B1BE-DAB4-4444-972E-1F86A066BF3D}" type="presOf" srcId="{ECA9A8A5-E1DC-48C9-9597-6A99FD879108}" destId="{F9AAFDF5-1716-4158-8CB2-166D457476E8}" srcOrd="0" destOrd="2" presId="urn:microsoft.com/office/officeart/2005/8/layout/vList6"/>
    <dgm:cxn modelId="{626E93CA-2892-4027-91F8-FA466C29FB48}" type="presOf" srcId="{074774E6-06C9-45E0-883C-8CA57BACC306}" destId="{F283F06F-2F6A-44A3-877F-D95282D44958}" srcOrd="0" destOrd="7" presId="urn:microsoft.com/office/officeart/2005/8/layout/vList6"/>
    <dgm:cxn modelId="{F5A32BCF-65C3-4DCC-9E6D-DBC941E636A9}" srcId="{99082B4C-A9D6-4CD7-AD64-2D7E6A53DD0D}" destId="{0896EDC0-A062-4C7C-A816-E03A14F545E5}" srcOrd="0" destOrd="0" parTransId="{CB7ED4BD-D8C0-4404-8F45-45489FEF3A89}" sibTransId="{719C087B-BA05-49DC-B4B8-31F4C7C42732}"/>
    <dgm:cxn modelId="{B2AD2FD2-E462-4F26-A39D-F6BBE4D4D4F0}" srcId="{0896EDC0-A062-4C7C-A816-E03A14F545E5}" destId="{622C925C-BC39-46F5-9562-40B3B73C54FB}" srcOrd="5" destOrd="0" parTransId="{F865043D-0E25-4463-A240-0FB65B2A4A36}" sibTransId="{B3B0F447-A676-4B3A-A88F-276E65AF01EF}"/>
    <dgm:cxn modelId="{DC9BA1D4-AA87-4451-981B-D2AE6C86F011}" type="presOf" srcId="{E9357E74-C1BC-43AD-BF7F-49EA31F85E11}" destId="{F9AAFDF5-1716-4158-8CB2-166D457476E8}" srcOrd="0" destOrd="3" presId="urn:microsoft.com/office/officeart/2005/8/layout/vList6"/>
    <dgm:cxn modelId="{DBDD05D7-BB3E-4B8A-AC9C-DFE00F12B687}" type="presOf" srcId="{622C925C-BC39-46F5-9562-40B3B73C54FB}" destId="{F9AAFDF5-1716-4158-8CB2-166D457476E8}" srcOrd="0" destOrd="5" presId="urn:microsoft.com/office/officeart/2005/8/layout/vList6"/>
    <dgm:cxn modelId="{98BB24DC-36A0-4CA7-9DED-E35D9DD4D874}" type="presOf" srcId="{FEE386BC-A713-49AB-AA0A-2E83DEC994C8}" destId="{F9AAFDF5-1716-4158-8CB2-166D457476E8}" srcOrd="0" destOrd="4" presId="urn:microsoft.com/office/officeart/2005/8/layout/vList6"/>
    <dgm:cxn modelId="{C50DB1DC-9511-4AE1-B218-6714910AC989}" srcId="{0896EDC0-A062-4C7C-A816-E03A14F545E5}" destId="{5A754ED9-EDA8-41C1-86A8-093EC0F9EF9B}" srcOrd="1" destOrd="0" parTransId="{60FDEBB0-551A-4D8E-891B-71986E236690}" sibTransId="{2D88AA42-6967-4BFC-9214-85277E9A94D0}"/>
    <dgm:cxn modelId="{712B63DE-A698-4DAC-9CE5-A5327201A708}" srcId="{0896EDC0-A062-4C7C-A816-E03A14F545E5}" destId="{ADCB33F7-D686-493C-89AE-36BACA0DE062}" srcOrd="7" destOrd="0" parTransId="{C8468B44-AAF8-4839-B51B-025EB6477B68}" sibTransId="{815B72E6-AE83-4F60-A173-72C9E688DA44}"/>
    <dgm:cxn modelId="{BF2D26E2-2290-498E-8491-51ADC1DFA25C}" type="presOf" srcId="{7880ACD3-F7BF-45AD-A6B4-E5433153FD74}" destId="{F283F06F-2F6A-44A3-877F-D95282D44958}" srcOrd="0" destOrd="6" presId="urn:microsoft.com/office/officeart/2005/8/layout/vList6"/>
    <dgm:cxn modelId="{4E6ED2E2-9656-46F2-B341-C61B8CBC66F6}" srcId="{F36038F8-152E-4D87-8AFE-BA585B070C06}" destId="{08EC50FE-0607-4219-957F-44DE6291AA5A}" srcOrd="1" destOrd="0" parTransId="{B1DFF9B4-6A97-4346-9B81-A2CB18EA48F6}" sibTransId="{F5C57E99-CAB2-4351-86F1-4BC650A0D4D4}"/>
    <dgm:cxn modelId="{7E79E3EB-C243-44A8-A860-B5B8095AE2AA}" type="presOf" srcId="{5212A9AB-0CDE-4860-8216-6E5C8A1EA1B0}" destId="{F9AAFDF5-1716-4158-8CB2-166D457476E8}" srcOrd="0" destOrd="8" presId="urn:microsoft.com/office/officeart/2005/8/layout/vList6"/>
    <dgm:cxn modelId="{7FD450EC-0A66-4D23-BE19-4AA275860D3F}" srcId="{0896EDC0-A062-4C7C-A816-E03A14F545E5}" destId="{E6493F6B-B581-49EC-8034-6D9416DF623D}" srcOrd="0" destOrd="0" parTransId="{06FC6DB0-EF34-4A41-B3B7-9781A6A90C0F}" sibTransId="{9A3CF94B-38F1-4DC4-93A7-D4B4DA71CC95}"/>
    <dgm:cxn modelId="{601F40EF-33BE-48B7-9C4B-7E01F1AF72D1}" type="presOf" srcId="{E25B8155-2480-4E3E-9C69-F39CD64CC496}" destId="{F283F06F-2F6A-44A3-877F-D95282D44958}" srcOrd="0" destOrd="2" presId="urn:microsoft.com/office/officeart/2005/8/layout/vList6"/>
    <dgm:cxn modelId="{371755F1-4D1B-491C-A496-85378305A9BB}" type="presOf" srcId="{E6493F6B-B581-49EC-8034-6D9416DF623D}" destId="{F9AAFDF5-1716-4158-8CB2-166D457476E8}" srcOrd="0" destOrd="0" presId="urn:microsoft.com/office/officeart/2005/8/layout/vList6"/>
    <dgm:cxn modelId="{73D643F7-A66C-4905-873E-700B38196700}" srcId="{0896EDC0-A062-4C7C-A816-E03A14F545E5}" destId="{290DCF82-5BF9-4F69-8C0A-8A1E7DD3AEFD}" srcOrd="9" destOrd="0" parTransId="{7C0EEA8C-01F8-4D60-A89F-AD11D585E697}" sibTransId="{31F15A39-C1C1-4566-90BB-751625D9C956}"/>
    <dgm:cxn modelId="{4069D6F7-E524-4612-B151-5E8617870F79}" type="presOf" srcId="{5A754ED9-EDA8-41C1-86A8-093EC0F9EF9B}" destId="{F9AAFDF5-1716-4158-8CB2-166D457476E8}" srcOrd="0" destOrd="1" presId="urn:microsoft.com/office/officeart/2005/8/layout/vList6"/>
    <dgm:cxn modelId="{0EA59BFB-E32F-48BA-AC19-2D5B4D1C0FDA}" srcId="{F36038F8-152E-4D87-8AFE-BA585B070C06}" destId="{074774E6-06C9-45E0-883C-8CA57BACC306}" srcOrd="7" destOrd="0" parTransId="{DE98E219-FB37-48BA-8D13-45075735AC6D}" sibTransId="{FB5DFD85-58E9-494B-8290-40B08366A059}"/>
    <dgm:cxn modelId="{8B6AECFC-F71C-494E-B93D-D05FD6A0F1C8}" srcId="{F36038F8-152E-4D87-8AFE-BA585B070C06}" destId="{B7934E1A-66D4-42F5-8869-949290B6F267}" srcOrd="5" destOrd="0" parTransId="{D752D7AB-8FF0-433B-AED7-23E96E358AB5}" sibTransId="{0E25EAC3-5BA2-44DF-B665-03BB5B3919ED}"/>
    <dgm:cxn modelId="{112A86FE-B390-4F3B-A2BC-8EC9FDD8F9BE}" srcId="{0896EDC0-A062-4C7C-A816-E03A14F545E5}" destId="{5212A9AB-0CDE-4860-8216-6E5C8A1EA1B0}" srcOrd="8" destOrd="0" parTransId="{62C17F52-09AD-47B4-8261-60F762C68AC6}" sibTransId="{D375E221-68B4-4073-ACA6-17FE1F447A4B}"/>
    <dgm:cxn modelId="{71015B77-DB16-40D0-BC59-35E2882283C9}" type="presParOf" srcId="{50303A25-CC56-4869-883D-8434D785CEC8}" destId="{55A31F57-EB83-4411-9595-FEDDB32114D3}" srcOrd="0" destOrd="0" presId="urn:microsoft.com/office/officeart/2005/8/layout/vList6"/>
    <dgm:cxn modelId="{CB16BFB3-1222-4AE4-AA1C-B8C9E44ACCB8}" type="presParOf" srcId="{55A31F57-EB83-4411-9595-FEDDB32114D3}" destId="{344E35A3-EB70-4C57-9490-AECBD8810AD7}" srcOrd="0" destOrd="0" presId="urn:microsoft.com/office/officeart/2005/8/layout/vList6"/>
    <dgm:cxn modelId="{355C4840-C84B-40DE-9C16-B96B2CF89374}" type="presParOf" srcId="{55A31F57-EB83-4411-9595-FEDDB32114D3}" destId="{F9AAFDF5-1716-4158-8CB2-166D457476E8}" srcOrd="1" destOrd="0" presId="urn:microsoft.com/office/officeart/2005/8/layout/vList6"/>
    <dgm:cxn modelId="{FA2BA4C1-1103-4D5F-84A2-472D363CD66A}" type="presParOf" srcId="{50303A25-CC56-4869-883D-8434D785CEC8}" destId="{B286D1DA-86C8-4543-8F15-C5A764CD0B2A}" srcOrd="1" destOrd="0" presId="urn:microsoft.com/office/officeart/2005/8/layout/vList6"/>
    <dgm:cxn modelId="{14EBA00E-380E-49A4-AE08-A86D7B53DA4C}" type="presParOf" srcId="{50303A25-CC56-4869-883D-8434D785CEC8}" destId="{D50E7B98-A238-4D4D-917E-18BC05583AC6}" srcOrd="2" destOrd="0" presId="urn:microsoft.com/office/officeart/2005/8/layout/vList6"/>
    <dgm:cxn modelId="{0174B8EB-B026-4C59-8FBD-A35F090179B0}" type="presParOf" srcId="{D50E7B98-A238-4D4D-917E-18BC05583AC6}" destId="{4A55EB4C-342C-48B1-8013-B3733FCB0B28}" srcOrd="0" destOrd="0" presId="urn:microsoft.com/office/officeart/2005/8/layout/vList6"/>
    <dgm:cxn modelId="{005D5DFC-F38D-4B5B-B8C1-947C9A6D667E}" type="presParOf" srcId="{D50E7B98-A238-4D4D-917E-18BC05583AC6}" destId="{F283F06F-2F6A-44A3-877F-D95282D44958}"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9E0C895-C921-4467-88B2-2AD90E984A57}" type="doc">
      <dgm:prSet loTypeId="urn:microsoft.com/office/officeart/2005/8/layout/vList2" loCatId="list" qsTypeId="urn:microsoft.com/office/officeart/2005/8/quickstyle/simple4" qsCatId="simple" csTypeId="urn:microsoft.com/office/officeart/2005/8/colors/accent2_2" csCatId="accent2" phldr="1"/>
      <dgm:spPr/>
      <dgm:t>
        <a:bodyPr/>
        <a:lstStyle/>
        <a:p>
          <a:endParaRPr lang="en-US"/>
        </a:p>
      </dgm:t>
    </dgm:pt>
    <dgm:pt modelId="{15D92751-D14A-4AED-98E7-7606CAAF6FEF}">
      <dgm:prSet phldrT="[Text]" custT="1"/>
      <dgm:spPr>
        <a:solidFill>
          <a:srgbClr val="C9DDF3"/>
        </a:solidFill>
        <a:ln>
          <a:solidFill>
            <a:schemeClr val="bg1"/>
          </a:solidFill>
        </a:ln>
      </dgm:spPr>
      <dgm:t>
        <a:bodyPr/>
        <a:lstStyle/>
        <a:p>
          <a:pPr>
            <a:buFont typeface="Arial" panose="020B0604020202020204" pitchFamily="34" charset="0"/>
            <a:buChar char="•"/>
          </a:pPr>
          <a:r>
            <a:rPr lang="en-US" sz="2000" b="1" kern="1200">
              <a:solidFill>
                <a:schemeClr val="tx1"/>
              </a:solidFill>
              <a:latin typeface="+mn-lt"/>
              <a:ea typeface="+mn-ea"/>
              <a:cs typeface="+mn-cs"/>
            </a:rPr>
            <a:t>Linezolid:</a:t>
          </a:r>
        </a:p>
        <a:p>
          <a:pPr>
            <a:buFont typeface="Arial" panose="020B0604020202020204" pitchFamily="34" charset="0"/>
            <a:buChar char="•"/>
          </a:pPr>
          <a:r>
            <a:rPr lang="en-US" sz="2000" b="1" kern="1200">
              <a:solidFill>
                <a:schemeClr val="tx1"/>
              </a:solidFill>
              <a:latin typeface="+mn-lt"/>
              <a:ea typeface="+mn-ea"/>
              <a:cs typeface="+mn-cs"/>
            </a:rPr>
            <a:t>- </a:t>
          </a:r>
          <a:r>
            <a:rPr lang="en-GB" sz="2000" kern="1200">
              <a:solidFill>
                <a:srgbClr val="FF0000"/>
              </a:solidFill>
              <a:latin typeface="+mn-lt"/>
            </a:rPr>
            <a:t>600 mg once daily for 16 weeks </a:t>
          </a:r>
          <a:r>
            <a:rPr lang="en-GB" sz="2000" kern="1200">
              <a:solidFill>
                <a:schemeClr val="tx1"/>
              </a:solidFill>
              <a:latin typeface="+mn-lt"/>
            </a:rPr>
            <a:t>then </a:t>
          </a:r>
          <a:r>
            <a:rPr lang="en-GB" sz="2000" kern="1200">
              <a:solidFill>
                <a:srgbClr val="FF0000"/>
              </a:solidFill>
              <a:latin typeface="+mn-lt"/>
            </a:rPr>
            <a:t>reduced to 300 mg </a:t>
          </a:r>
          <a:r>
            <a:rPr lang="en-GB" sz="2000" kern="1200">
              <a:solidFill>
                <a:schemeClr val="tx1"/>
              </a:solidFill>
              <a:latin typeface="+mn-lt"/>
            </a:rPr>
            <a:t>once daily till the end of treatment  or </a:t>
          </a:r>
        </a:p>
        <a:p>
          <a:pPr>
            <a:buFont typeface="Arial" panose="020B0604020202020204" pitchFamily="34" charset="0"/>
            <a:buChar char="•"/>
          </a:pPr>
          <a:r>
            <a:rPr lang="en-GB" sz="2000" kern="1200">
              <a:solidFill>
                <a:schemeClr val="tx1"/>
              </a:solidFill>
              <a:latin typeface="+mn-lt"/>
            </a:rPr>
            <a:t>- </a:t>
          </a:r>
          <a:r>
            <a:rPr lang="en-GB" sz="2000" kern="1200">
              <a:solidFill>
                <a:srgbClr val="FF0000"/>
              </a:solidFill>
              <a:latin typeface="+mn-lt"/>
            </a:rPr>
            <a:t>600 mg 3 times a week</a:t>
          </a:r>
          <a:r>
            <a:rPr lang="en-GB" sz="2000" kern="1200">
              <a:solidFill>
                <a:schemeClr val="tx1"/>
              </a:solidFill>
              <a:latin typeface="+mn-lt"/>
            </a:rPr>
            <a:t> until the end of treatment for an adult. </a:t>
          </a:r>
          <a:endParaRPr lang="en-US" sz="2000" b="1" kern="1200">
            <a:solidFill>
              <a:schemeClr val="tx1"/>
            </a:solidFill>
            <a:latin typeface="+mn-lt"/>
          </a:endParaRPr>
        </a:p>
      </dgm:t>
    </dgm:pt>
    <dgm:pt modelId="{5874F7A4-A2C5-4CBB-A2B4-6DA612917F15}" type="parTrans" cxnId="{1C0AFAD6-6C4E-4B0C-8122-C053D8553FE2}">
      <dgm:prSet/>
      <dgm:spPr/>
      <dgm:t>
        <a:bodyPr/>
        <a:lstStyle/>
        <a:p>
          <a:endParaRPr lang="en-US" sz="2000">
            <a:latin typeface="+mn-lt"/>
          </a:endParaRPr>
        </a:p>
      </dgm:t>
    </dgm:pt>
    <dgm:pt modelId="{CC7FA4BA-3F72-4085-BA62-3CF5A27CD264}" type="sibTrans" cxnId="{1C0AFAD6-6C4E-4B0C-8122-C053D8553FE2}">
      <dgm:prSet/>
      <dgm:spPr/>
      <dgm:t>
        <a:bodyPr/>
        <a:lstStyle/>
        <a:p>
          <a:endParaRPr lang="en-US" sz="2000">
            <a:latin typeface="+mn-lt"/>
          </a:endParaRPr>
        </a:p>
      </dgm:t>
    </dgm:pt>
    <dgm:pt modelId="{219B641B-DF56-4FF2-8D8C-447A5DFFB1A2}">
      <dgm:prSet phldrT="[Text]" custT="1"/>
      <dgm:spPr/>
      <dgm:t>
        <a:bodyPr/>
        <a:lstStyle/>
        <a:p>
          <a:pPr>
            <a:buFont typeface="Wingdings" panose="05000000000000000000" pitchFamily="2" charset="2"/>
            <a:buChar char="ü"/>
          </a:pPr>
          <a:r>
            <a:rPr lang="en-US" sz="2000" b="0" i="1" kern="1200">
              <a:latin typeface="+mn-lt"/>
            </a:rPr>
            <a:t>Either linezolid </a:t>
          </a:r>
          <a:r>
            <a:rPr lang="en-US" sz="2000" b="0" i="1" kern="1200">
              <a:solidFill>
                <a:srgbClr val="FF0000"/>
              </a:solidFill>
              <a:latin typeface="+mn-lt"/>
            </a:rPr>
            <a:t>dose reduction strategy </a:t>
          </a:r>
          <a:r>
            <a:rPr lang="en-US" sz="2000" b="0" i="1" kern="1200">
              <a:latin typeface="+mn-lt"/>
            </a:rPr>
            <a:t>is acceptable &amp; standard practice</a:t>
          </a:r>
          <a:endParaRPr lang="en-US" sz="2000" b="0" i="1" kern="1200">
            <a:solidFill>
              <a:srgbClr val="000000">
                <a:hueOff val="0"/>
                <a:satOff val="0"/>
                <a:lumOff val="0"/>
                <a:alphaOff val="0"/>
              </a:srgbClr>
            </a:solidFill>
            <a:latin typeface="+mn-lt"/>
            <a:ea typeface="+mn-ea"/>
            <a:cs typeface="+mn-cs"/>
          </a:endParaRPr>
        </a:p>
      </dgm:t>
    </dgm:pt>
    <dgm:pt modelId="{BBC101C8-E334-4FF1-825C-C9B539190076}" type="parTrans" cxnId="{CBBF5861-553B-4AE1-B42F-956175CB4982}">
      <dgm:prSet/>
      <dgm:spPr/>
      <dgm:t>
        <a:bodyPr/>
        <a:lstStyle/>
        <a:p>
          <a:endParaRPr lang="en-US" sz="2000">
            <a:latin typeface="+mn-lt"/>
          </a:endParaRPr>
        </a:p>
      </dgm:t>
    </dgm:pt>
    <dgm:pt modelId="{08C638F0-B51E-457E-9F75-3C041DC5CD27}" type="sibTrans" cxnId="{CBBF5861-553B-4AE1-B42F-956175CB4982}">
      <dgm:prSet/>
      <dgm:spPr/>
      <dgm:t>
        <a:bodyPr/>
        <a:lstStyle/>
        <a:p>
          <a:endParaRPr lang="en-US" sz="2000">
            <a:latin typeface="+mn-lt"/>
          </a:endParaRPr>
        </a:p>
      </dgm:t>
    </dgm:pt>
    <dgm:pt modelId="{0FA6B9E0-40E5-4871-AA51-E14D3E8F48CF}">
      <dgm:prSet phldrT="[Text]" custT="1"/>
      <dgm:spPr/>
      <dgm:t>
        <a:bodyPr/>
        <a:lstStyle/>
        <a:p>
          <a:pPr>
            <a:buFont typeface="Wingdings" panose="05000000000000000000" pitchFamily="2" charset="2"/>
            <a:buChar char="ü"/>
          </a:pPr>
          <a:r>
            <a:rPr lang="en-US" sz="2000" i="1" kern="1200">
              <a:solidFill>
                <a:schemeClr val="tx1"/>
              </a:solidFill>
              <a:latin typeface="+mn-lt"/>
              <a:ea typeface="+mn-ea"/>
              <a:cs typeface="+mn-cs"/>
            </a:rPr>
            <a:t>Either </a:t>
          </a:r>
          <a:r>
            <a:rPr lang="en-US" sz="2000" i="1" kern="1200" err="1">
              <a:solidFill>
                <a:schemeClr val="tx1"/>
              </a:solidFill>
              <a:latin typeface="+mn-lt"/>
              <a:ea typeface="+mn-ea"/>
              <a:cs typeface="+mn-cs"/>
            </a:rPr>
            <a:t>Bdq</a:t>
          </a:r>
          <a:r>
            <a:rPr lang="en-US" sz="2000" i="1" kern="1200">
              <a:solidFill>
                <a:schemeClr val="tx1"/>
              </a:solidFill>
              <a:latin typeface="+mn-lt"/>
              <a:ea typeface="+mn-ea"/>
              <a:cs typeface="+mn-cs"/>
            </a:rPr>
            <a:t> dosing strategy is acceptable  </a:t>
          </a:r>
          <a:endParaRPr lang="en-US" sz="2000" b="1" kern="1200">
            <a:solidFill>
              <a:schemeClr val="tx1"/>
            </a:solidFill>
            <a:latin typeface="+mn-lt"/>
          </a:endParaRPr>
        </a:p>
      </dgm:t>
    </dgm:pt>
    <dgm:pt modelId="{A2746D93-7851-4259-92C9-4436734A3749}" type="sibTrans" cxnId="{13F58914-3EF2-45C3-A3EA-B043C2F8B2BF}">
      <dgm:prSet/>
      <dgm:spPr/>
      <dgm:t>
        <a:bodyPr/>
        <a:lstStyle/>
        <a:p>
          <a:endParaRPr lang="en-US" sz="2000">
            <a:latin typeface="+mn-lt"/>
          </a:endParaRPr>
        </a:p>
      </dgm:t>
    </dgm:pt>
    <dgm:pt modelId="{7874B446-1B92-48DD-B00D-07BA8141FC4E}" type="parTrans" cxnId="{13F58914-3EF2-45C3-A3EA-B043C2F8B2BF}">
      <dgm:prSet/>
      <dgm:spPr/>
      <dgm:t>
        <a:bodyPr/>
        <a:lstStyle/>
        <a:p>
          <a:endParaRPr lang="en-US" sz="2000">
            <a:latin typeface="+mn-lt"/>
          </a:endParaRPr>
        </a:p>
      </dgm:t>
    </dgm:pt>
    <dgm:pt modelId="{51A317C3-767F-4329-B08D-506CAD301204}">
      <dgm:prSet phldrT="[Text]" custT="1"/>
      <dgm:spPr/>
      <dgm:t>
        <a:bodyPr/>
        <a:lstStyle/>
        <a:p>
          <a:pPr>
            <a:buFont typeface="Wingdings" panose="05000000000000000000" pitchFamily="2" charset="2"/>
            <a:buChar char="ü"/>
          </a:pPr>
          <a:r>
            <a:rPr lang="en-US" sz="2000" b="0" i="1" kern="1200">
              <a:latin typeface="+mn-lt"/>
            </a:rPr>
            <a:t>Linezolid </a:t>
          </a:r>
          <a:r>
            <a:rPr lang="en-US" sz="2000" b="0" i="1" kern="1200">
              <a:solidFill>
                <a:srgbClr val="FF0000"/>
              </a:solidFill>
              <a:latin typeface="+mn-lt"/>
            </a:rPr>
            <a:t>may be reduced or discontinued earlier if toxicity occurs before 16 weeks</a:t>
          </a:r>
          <a:r>
            <a:rPr lang="en-US" sz="2000" b="0" i="1" kern="1200">
              <a:latin typeface="+mn-lt"/>
            </a:rPr>
            <a:t>, but ideally not before 9 weeks.</a:t>
          </a:r>
          <a:endParaRPr lang="en-US" sz="2000" b="0" i="1" kern="1200">
            <a:solidFill>
              <a:srgbClr val="000000">
                <a:hueOff val="0"/>
                <a:satOff val="0"/>
                <a:lumOff val="0"/>
                <a:alphaOff val="0"/>
              </a:srgbClr>
            </a:solidFill>
            <a:latin typeface="+mn-lt"/>
            <a:ea typeface="+mn-ea"/>
            <a:cs typeface="+mn-cs"/>
          </a:endParaRPr>
        </a:p>
      </dgm:t>
    </dgm:pt>
    <dgm:pt modelId="{0AA38016-E583-4E66-9940-C36722BB1BC7}" type="parTrans" cxnId="{157CECEB-8205-43C5-A50E-D6C16BF09112}">
      <dgm:prSet/>
      <dgm:spPr/>
      <dgm:t>
        <a:bodyPr/>
        <a:lstStyle/>
        <a:p>
          <a:endParaRPr lang="en-US" sz="2000">
            <a:latin typeface="+mn-lt"/>
          </a:endParaRPr>
        </a:p>
      </dgm:t>
    </dgm:pt>
    <dgm:pt modelId="{6B51B289-C54A-44C7-8B31-9E5ED1C07FA0}" type="sibTrans" cxnId="{157CECEB-8205-43C5-A50E-D6C16BF09112}">
      <dgm:prSet/>
      <dgm:spPr/>
      <dgm:t>
        <a:bodyPr/>
        <a:lstStyle/>
        <a:p>
          <a:endParaRPr lang="en-US" sz="2000">
            <a:latin typeface="+mn-lt"/>
          </a:endParaRPr>
        </a:p>
      </dgm:t>
    </dgm:pt>
    <dgm:pt modelId="{1BE82FBF-1CE2-4A16-9B88-7D07B44043FE}">
      <dgm:prSet phldrT="[Text]" custT="1"/>
      <dgm:spPr/>
      <dgm:t>
        <a:bodyPr/>
        <a:lstStyle/>
        <a:p>
          <a:pPr>
            <a:buFont typeface="Wingdings" panose="05000000000000000000" pitchFamily="2" charset="2"/>
            <a:buChar char="ü"/>
          </a:pPr>
          <a:r>
            <a:rPr lang="en-US" sz="2000" b="0" i="1" kern="1200">
              <a:latin typeface="+mn-lt"/>
            </a:rPr>
            <a:t>Early discontinuation requires good clinical response (culture conversion, symptom resolution, or no radiological worsening)</a:t>
          </a:r>
          <a:endParaRPr lang="en-US" sz="2000" b="0" i="1" kern="1200">
            <a:solidFill>
              <a:srgbClr val="000000">
                <a:hueOff val="0"/>
                <a:satOff val="0"/>
                <a:lumOff val="0"/>
                <a:alphaOff val="0"/>
              </a:srgbClr>
            </a:solidFill>
            <a:latin typeface="+mn-lt"/>
            <a:ea typeface="+mn-ea"/>
            <a:cs typeface="+mn-cs"/>
          </a:endParaRPr>
        </a:p>
      </dgm:t>
    </dgm:pt>
    <dgm:pt modelId="{FAA1B9AF-7926-4D34-99B0-62B649E9E96C}" type="parTrans" cxnId="{7013C853-7394-4FD2-9FB8-DDEDCA9E3445}">
      <dgm:prSet/>
      <dgm:spPr/>
      <dgm:t>
        <a:bodyPr/>
        <a:lstStyle/>
        <a:p>
          <a:endParaRPr lang="en-US" sz="2000">
            <a:latin typeface="+mn-lt"/>
          </a:endParaRPr>
        </a:p>
      </dgm:t>
    </dgm:pt>
    <dgm:pt modelId="{65C0000B-4980-4CF0-BACC-C2B7E9426C2B}" type="sibTrans" cxnId="{7013C853-7394-4FD2-9FB8-DDEDCA9E3445}">
      <dgm:prSet/>
      <dgm:spPr/>
      <dgm:t>
        <a:bodyPr/>
        <a:lstStyle/>
        <a:p>
          <a:endParaRPr lang="en-US" sz="2000">
            <a:latin typeface="+mn-lt"/>
          </a:endParaRPr>
        </a:p>
      </dgm:t>
    </dgm:pt>
    <dgm:pt modelId="{A556F544-3948-4169-A631-99E92EFC7655}">
      <dgm:prSet phldrT="[Text]" custT="1"/>
      <dgm:spPr>
        <a:solidFill>
          <a:srgbClr val="C9DDF3"/>
        </a:solidFill>
      </dgm:spPr>
      <dgm:t>
        <a:bodyPr/>
        <a:lstStyle/>
        <a:p>
          <a:r>
            <a:rPr lang="en-US" sz="2000" b="1" i="1" kern="1200">
              <a:solidFill>
                <a:schemeClr val="tx1"/>
              </a:solidFill>
              <a:latin typeface="+mn-lt"/>
              <a:ea typeface="+mn-ea"/>
              <a:cs typeface="+mn-cs"/>
            </a:rPr>
            <a:t>Bedaquiline:</a:t>
          </a:r>
        </a:p>
        <a:p>
          <a:r>
            <a:rPr lang="en-US" sz="2000" b="1" i="1" kern="1200">
              <a:solidFill>
                <a:schemeClr val="tx1"/>
              </a:solidFill>
              <a:latin typeface="+mn-lt"/>
              <a:ea typeface="+mn-ea"/>
              <a:cs typeface="+mn-cs"/>
            </a:rPr>
            <a:t>-</a:t>
          </a:r>
          <a:r>
            <a:rPr lang="en-US" sz="2000" b="0" i="0" kern="1200">
              <a:solidFill>
                <a:srgbClr val="FF0000"/>
              </a:solidFill>
              <a:latin typeface="+mn-lt"/>
              <a:ea typeface="+mn-ea"/>
              <a:cs typeface="+mn-cs"/>
            </a:rPr>
            <a:t>higher loading dose first 2 weeks, then 3 times a week </a:t>
          </a:r>
          <a:r>
            <a:rPr lang="en-US" sz="2000" b="0" i="0" kern="1200">
              <a:solidFill>
                <a:schemeClr val="tx1"/>
              </a:solidFill>
              <a:latin typeface="+mn-lt"/>
              <a:ea typeface="+mn-ea"/>
              <a:cs typeface="+mn-cs"/>
            </a:rPr>
            <a:t>or </a:t>
          </a:r>
        </a:p>
        <a:p>
          <a:r>
            <a:rPr lang="en-US" sz="2000" b="0" i="0" kern="1200">
              <a:solidFill>
                <a:schemeClr val="tx1"/>
              </a:solidFill>
              <a:latin typeface="+mn-lt"/>
              <a:ea typeface="+mn-ea"/>
              <a:cs typeface="+mn-cs"/>
            </a:rPr>
            <a:t>-</a:t>
          </a:r>
          <a:r>
            <a:rPr lang="en-US" sz="2000" b="0" i="0" kern="1200">
              <a:solidFill>
                <a:srgbClr val="FF0000"/>
              </a:solidFill>
              <a:latin typeface="+mn-lt"/>
              <a:ea typeface="+mn-ea"/>
              <a:cs typeface="+mn-cs"/>
            </a:rPr>
            <a:t>daily dosing </a:t>
          </a:r>
          <a:r>
            <a:rPr lang="en-US" sz="2000" b="0" i="0" kern="1200">
              <a:solidFill>
                <a:schemeClr val="tx1"/>
              </a:solidFill>
              <a:latin typeface="+mn-lt"/>
              <a:ea typeface="+mn-ea"/>
              <a:cs typeface="+mn-cs"/>
            </a:rPr>
            <a:t>for the entire period of treatment </a:t>
          </a:r>
          <a:endParaRPr lang="en-US" sz="2000" b="0" i="0" kern="1200">
            <a:solidFill>
              <a:srgbClr val="000099"/>
            </a:solidFill>
            <a:latin typeface="+mn-lt"/>
          </a:endParaRPr>
        </a:p>
      </dgm:t>
    </dgm:pt>
    <dgm:pt modelId="{84A272A8-7043-46EE-80CF-EF65752BF3D4}" type="parTrans" cxnId="{06260FF1-5A42-4390-AEF8-9E871EAFA9E8}">
      <dgm:prSet/>
      <dgm:spPr/>
      <dgm:t>
        <a:bodyPr/>
        <a:lstStyle/>
        <a:p>
          <a:endParaRPr lang="en-US"/>
        </a:p>
      </dgm:t>
    </dgm:pt>
    <dgm:pt modelId="{919A7ED2-B047-4327-B9CD-40820D2E8864}" type="sibTrans" cxnId="{06260FF1-5A42-4390-AEF8-9E871EAFA9E8}">
      <dgm:prSet/>
      <dgm:spPr/>
      <dgm:t>
        <a:bodyPr/>
        <a:lstStyle/>
        <a:p>
          <a:endParaRPr lang="en-US"/>
        </a:p>
      </dgm:t>
    </dgm:pt>
    <dgm:pt modelId="{3CB0F73B-48B0-4A45-8FE5-558F50FCAA43}" type="pres">
      <dgm:prSet presAssocID="{D9E0C895-C921-4467-88B2-2AD90E984A57}" presName="linear" presStyleCnt="0">
        <dgm:presLayoutVars>
          <dgm:animLvl val="lvl"/>
          <dgm:resizeHandles val="exact"/>
        </dgm:presLayoutVars>
      </dgm:prSet>
      <dgm:spPr/>
    </dgm:pt>
    <dgm:pt modelId="{03D2D76F-EA33-42AB-90F5-36F9552A2168}" type="pres">
      <dgm:prSet presAssocID="{A556F544-3948-4169-A631-99E92EFC7655}" presName="parentText" presStyleLbl="node1" presStyleIdx="0" presStyleCnt="2" custScaleX="95988" custScaleY="98468">
        <dgm:presLayoutVars>
          <dgm:chMax val="0"/>
          <dgm:bulletEnabled val="1"/>
        </dgm:presLayoutVars>
      </dgm:prSet>
      <dgm:spPr/>
    </dgm:pt>
    <dgm:pt modelId="{38792798-8B1A-43F8-8209-C94ED58C442D}" type="pres">
      <dgm:prSet presAssocID="{A556F544-3948-4169-A631-99E92EFC7655}" presName="childText" presStyleLbl="revTx" presStyleIdx="0" presStyleCnt="2">
        <dgm:presLayoutVars>
          <dgm:bulletEnabled val="1"/>
        </dgm:presLayoutVars>
      </dgm:prSet>
      <dgm:spPr/>
    </dgm:pt>
    <dgm:pt modelId="{DBA275F3-9C7F-43D8-B0FF-2145C2D90CC0}" type="pres">
      <dgm:prSet presAssocID="{15D92751-D14A-4AED-98E7-7606CAAF6FEF}" presName="parentText" presStyleLbl="node1" presStyleIdx="1" presStyleCnt="2" custScaleX="94950" custScaleY="78744" custLinFactNeighborY="-27770">
        <dgm:presLayoutVars>
          <dgm:chMax val="0"/>
          <dgm:bulletEnabled val="1"/>
        </dgm:presLayoutVars>
      </dgm:prSet>
      <dgm:spPr/>
    </dgm:pt>
    <dgm:pt modelId="{66CC8587-69F7-49AB-991E-B48FF3367F2E}" type="pres">
      <dgm:prSet presAssocID="{15D92751-D14A-4AED-98E7-7606CAAF6FEF}" presName="childText" presStyleLbl="revTx" presStyleIdx="1" presStyleCnt="2" custScaleY="123208">
        <dgm:presLayoutVars>
          <dgm:bulletEnabled val="1"/>
        </dgm:presLayoutVars>
      </dgm:prSet>
      <dgm:spPr/>
    </dgm:pt>
  </dgm:ptLst>
  <dgm:cxnLst>
    <dgm:cxn modelId="{ECBF6101-C703-44EB-A886-8C478D81399D}" type="presOf" srcId="{219B641B-DF56-4FF2-8D8C-447A5DFFB1A2}" destId="{66CC8587-69F7-49AB-991E-B48FF3367F2E}" srcOrd="0" destOrd="0" presId="urn:microsoft.com/office/officeart/2005/8/layout/vList2"/>
    <dgm:cxn modelId="{13F58914-3EF2-45C3-A3EA-B043C2F8B2BF}" srcId="{A556F544-3948-4169-A631-99E92EFC7655}" destId="{0FA6B9E0-40E5-4871-AA51-E14D3E8F48CF}" srcOrd="0" destOrd="0" parTransId="{7874B446-1B92-48DD-B00D-07BA8141FC4E}" sibTransId="{A2746D93-7851-4259-92C9-4436734A3749}"/>
    <dgm:cxn modelId="{CBBF5861-553B-4AE1-B42F-956175CB4982}" srcId="{15D92751-D14A-4AED-98E7-7606CAAF6FEF}" destId="{219B641B-DF56-4FF2-8D8C-447A5DFFB1A2}" srcOrd="0" destOrd="0" parTransId="{BBC101C8-E334-4FF1-825C-C9B539190076}" sibTransId="{08C638F0-B51E-457E-9F75-3C041DC5CD27}"/>
    <dgm:cxn modelId="{858B7F6C-BE8E-4AC3-AC3F-691C7B41AF57}" type="presOf" srcId="{0FA6B9E0-40E5-4871-AA51-E14D3E8F48CF}" destId="{38792798-8B1A-43F8-8209-C94ED58C442D}" srcOrd="0" destOrd="0" presId="urn:microsoft.com/office/officeart/2005/8/layout/vList2"/>
    <dgm:cxn modelId="{69A7A670-AFFC-41A2-A63C-A0AA7C7A9C48}" type="presOf" srcId="{1BE82FBF-1CE2-4A16-9B88-7D07B44043FE}" destId="{66CC8587-69F7-49AB-991E-B48FF3367F2E}" srcOrd="0" destOrd="2" presId="urn:microsoft.com/office/officeart/2005/8/layout/vList2"/>
    <dgm:cxn modelId="{7013C853-7394-4FD2-9FB8-DDEDCA9E3445}" srcId="{15D92751-D14A-4AED-98E7-7606CAAF6FEF}" destId="{1BE82FBF-1CE2-4A16-9B88-7D07B44043FE}" srcOrd="2" destOrd="0" parTransId="{FAA1B9AF-7926-4D34-99B0-62B649E9E96C}" sibTransId="{65C0000B-4980-4CF0-BACC-C2B7E9426C2B}"/>
    <dgm:cxn modelId="{1E7A7E96-5AD1-49BE-B36D-AD8E4684CA3F}" type="presOf" srcId="{15D92751-D14A-4AED-98E7-7606CAAF6FEF}" destId="{DBA275F3-9C7F-43D8-B0FF-2145C2D90CC0}" srcOrd="0" destOrd="0" presId="urn:microsoft.com/office/officeart/2005/8/layout/vList2"/>
    <dgm:cxn modelId="{55DF02C2-3101-44C9-81E5-0B33107A4069}" type="presOf" srcId="{A556F544-3948-4169-A631-99E92EFC7655}" destId="{03D2D76F-EA33-42AB-90F5-36F9552A2168}" srcOrd="0" destOrd="0" presId="urn:microsoft.com/office/officeart/2005/8/layout/vList2"/>
    <dgm:cxn modelId="{962E53C4-D306-4B37-804E-9C77753CF92D}" type="presOf" srcId="{D9E0C895-C921-4467-88B2-2AD90E984A57}" destId="{3CB0F73B-48B0-4A45-8FE5-558F50FCAA43}" srcOrd="0" destOrd="0" presId="urn:microsoft.com/office/officeart/2005/8/layout/vList2"/>
    <dgm:cxn modelId="{B70ACDD6-C04A-4071-AB9C-F2D11F320CE0}" type="presOf" srcId="{51A317C3-767F-4329-B08D-506CAD301204}" destId="{66CC8587-69F7-49AB-991E-B48FF3367F2E}" srcOrd="0" destOrd="1" presId="urn:microsoft.com/office/officeart/2005/8/layout/vList2"/>
    <dgm:cxn modelId="{1C0AFAD6-6C4E-4B0C-8122-C053D8553FE2}" srcId="{D9E0C895-C921-4467-88B2-2AD90E984A57}" destId="{15D92751-D14A-4AED-98E7-7606CAAF6FEF}" srcOrd="1" destOrd="0" parTransId="{5874F7A4-A2C5-4CBB-A2B4-6DA612917F15}" sibTransId="{CC7FA4BA-3F72-4085-BA62-3CF5A27CD264}"/>
    <dgm:cxn modelId="{157CECEB-8205-43C5-A50E-D6C16BF09112}" srcId="{15D92751-D14A-4AED-98E7-7606CAAF6FEF}" destId="{51A317C3-767F-4329-B08D-506CAD301204}" srcOrd="1" destOrd="0" parTransId="{0AA38016-E583-4E66-9940-C36722BB1BC7}" sibTransId="{6B51B289-C54A-44C7-8B31-9E5ED1C07FA0}"/>
    <dgm:cxn modelId="{06260FF1-5A42-4390-AEF8-9E871EAFA9E8}" srcId="{D9E0C895-C921-4467-88B2-2AD90E984A57}" destId="{A556F544-3948-4169-A631-99E92EFC7655}" srcOrd="0" destOrd="0" parTransId="{84A272A8-7043-46EE-80CF-EF65752BF3D4}" sibTransId="{919A7ED2-B047-4327-B9CD-40820D2E8864}"/>
    <dgm:cxn modelId="{0219C22F-A00B-49AD-B0F9-0B2856E577D8}" type="presParOf" srcId="{3CB0F73B-48B0-4A45-8FE5-558F50FCAA43}" destId="{03D2D76F-EA33-42AB-90F5-36F9552A2168}" srcOrd="0" destOrd="0" presId="urn:microsoft.com/office/officeart/2005/8/layout/vList2"/>
    <dgm:cxn modelId="{E098E260-4675-4BAC-8E9F-3AAB3C2AB1E7}" type="presParOf" srcId="{3CB0F73B-48B0-4A45-8FE5-558F50FCAA43}" destId="{38792798-8B1A-43F8-8209-C94ED58C442D}" srcOrd="1" destOrd="0" presId="urn:microsoft.com/office/officeart/2005/8/layout/vList2"/>
    <dgm:cxn modelId="{F9F939FA-A771-4965-B0F1-497E93709F80}" type="presParOf" srcId="{3CB0F73B-48B0-4A45-8FE5-558F50FCAA43}" destId="{DBA275F3-9C7F-43D8-B0FF-2145C2D90CC0}" srcOrd="2" destOrd="0" presId="urn:microsoft.com/office/officeart/2005/8/layout/vList2"/>
    <dgm:cxn modelId="{2139D931-247A-4964-9AE5-F17D9DF39365}" type="presParOf" srcId="{3CB0F73B-48B0-4A45-8FE5-558F50FCAA43}" destId="{66CC8587-69F7-49AB-991E-B48FF3367F2E}" srcOrd="3" destOrd="0" presId="urn:microsoft.com/office/officeart/2005/8/layout/vList2"/>
  </dgm:cxnLst>
  <dgm:bg>
    <a:noFill/>
  </dgm:bg>
  <dgm:whole>
    <a:ln>
      <a:solidFill>
        <a:schemeClr val="accent2">
          <a:lumMod val="20000"/>
          <a:lumOff val="8000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89B0BF9-4BA6-4177-A1CF-B59E9E7D48E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34A37FE3-8098-4C8A-8CF5-0318852A6AB0}">
      <dgm:prSet phldrT="[Text]"/>
      <dgm:spPr>
        <a:solidFill>
          <a:srgbClr val="0070C0"/>
        </a:solidFill>
      </dgm:spPr>
      <dgm:t>
        <a:bodyPr/>
        <a:lstStyle/>
        <a:p>
          <a:r>
            <a:rPr lang="en-US" b="1"/>
            <a:t>PZA</a:t>
          </a:r>
          <a:r>
            <a:rPr lang="en-US"/>
            <a:t> </a:t>
          </a:r>
          <a:r>
            <a:rPr lang="en-US" b="1"/>
            <a:t>susceptibility</a:t>
          </a:r>
        </a:p>
      </dgm:t>
    </dgm:pt>
    <dgm:pt modelId="{4CE32F1A-F08E-458B-8569-1D64F77D2264}" type="parTrans" cxnId="{744531AB-A207-4336-BFFC-70D97A83E8DC}">
      <dgm:prSet/>
      <dgm:spPr/>
      <dgm:t>
        <a:bodyPr/>
        <a:lstStyle/>
        <a:p>
          <a:endParaRPr lang="en-US"/>
        </a:p>
      </dgm:t>
    </dgm:pt>
    <dgm:pt modelId="{82F7A335-45A5-431C-9CF2-D14220447928}" type="sibTrans" cxnId="{744531AB-A207-4336-BFFC-70D97A83E8DC}">
      <dgm:prSet/>
      <dgm:spPr/>
      <dgm:t>
        <a:bodyPr/>
        <a:lstStyle/>
        <a:p>
          <a:endParaRPr lang="en-US"/>
        </a:p>
      </dgm:t>
    </dgm:pt>
    <dgm:pt modelId="{68BE8AC1-22C3-4E82-9B0F-F669B46CA96D}">
      <dgm:prSet phldrT="[Text]"/>
      <dgm:spPr>
        <a:solidFill>
          <a:srgbClr val="0070C0"/>
        </a:solidFill>
      </dgm:spPr>
      <dgm:t>
        <a:bodyPr/>
        <a:lstStyle/>
        <a:p>
          <a:r>
            <a:rPr lang="en-US" b="1"/>
            <a:t>PZA resistance </a:t>
          </a:r>
        </a:p>
      </dgm:t>
    </dgm:pt>
    <dgm:pt modelId="{51A9136C-221C-467B-A07A-7FA41F09D21A}" type="parTrans" cxnId="{72ADD7E7-A010-4660-B9E2-451A888FB3CE}">
      <dgm:prSet/>
      <dgm:spPr/>
      <dgm:t>
        <a:bodyPr/>
        <a:lstStyle/>
        <a:p>
          <a:endParaRPr lang="en-US"/>
        </a:p>
      </dgm:t>
    </dgm:pt>
    <dgm:pt modelId="{39322CEC-F396-4811-82E8-CC62FF01AD6B}" type="sibTrans" cxnId="{72ADD7E7-A010-4660-B9E2-451A888FB3CE}">
      <dgm:prSet/>
      <dgm:spPr/>
      <dgm:t>
        <a:bodyPr/>
        <a:lstStyle/>
        <a:p>
          <a:endParaRPr lang="en-US"/>
        </a:p>
      </dgm:t>
    </dgm:pt>
    <dgm:pt modelId="{731BE894-B220-4898-85EB-44EB66914E45}">
      <dgm:prSet phldrT="[Text]"/>
      <dgm:spPr/>
      <dgm:t>
        <a:bodyPr/>
        <a:lstStyle/>
        <a:p>
          <a:pPr>
            <a:buFont typeface="Wingdings" panose="05000000000000000000" pitchFamily="2" charset="2"/>
            <a:buChar char="§"/>
          </a:pPr>
          <a:r>
            <a:rPr lang="en-US" b="0">
              <a:solidFill>
                <a:srgbClr val="FF0000"/>
              </a:solidFill>
              <a:latin typeface="+mn-lt"/>
            </a:rPr>
            <a:t>PZA can be discontinued</a:t>
          </a:r>
          <a:endParaRPr lang="en-US">
            <a:solidFill>
              <a:srgbClr val="FF0000"/>
            </a:solidFill>
          </a:endParaRPr>
        </a:p>
      </dgm:t>
    </dgm:pt>
    <dgm:pt modelId="{09F1DE0D-81E4-4747-B82A-F7E0FA8085A9}" type="parTrans" cxnId="{9A2E5901-7BAF-4E14-81D4-E9E11F380D26}">
      <dgm:prSet/>
      <dgm:spPr/>
      <dgm:t>
        <a:bodyPr/>
        <a:lstStyle/>
        <a:p>
          <a:endParaRPr lang="en-US"/>
        </a:p>
      </dgm:t>
    </dgm:pt>
    <dgm:pt modelId="{F80BE667-1D13-490C-BE5C-83FBF6F16F0D}" type="sibTrans" cxnId="{9A2E5901-7BAF-4E14-81D4-E9E11F380D26}">
      <dgm:prSet/>
      <dgm:spPr/>
      <dgm:t>
        <a:bodyPr/>
        <a:lstStyle/>
        <a:p>
          <a:endParaRPr lang="en-US"/>
        </a:p>
      </dgm:t>
    </dgm:pt>
    <dgm:pt modelId="{ECA6616D-9004-4C76-BAFF-1C862CCFD82E}">
      <dgm:prSet phldrT="[Text]"/>
      <dgm:spPr>
        <a:solidFill>
          <a:srgbClr val="0070C0"/>
        </a:solidFill>
      </dgm:spPr>
      <dgm:t>
        <a:bodyPr/>
        <a:lstStyle/>
        <a:p>
          <a:r>
            <a:rPr lang="en-US" b="1"/>
            <a:t>PZA DST unknown</a:t>
          </a:r>
        </a:p>
      </dgm:t>
    </dgm:pt>
    <dgm:pt modelId="{8BFC8855-AC88-4989-8D26-D9304FE33290}" type="parTrans" cxnId="{09D47A9D-173B-40F2-A0C2-89359805CC46}">
      <dgm:prSet/>
      <dgm:spPr/>
      <dgm:t>
        <a:bodyPr/>
        <a:lstStyle/>
        <a:p>
          <a:endParaRPr lang="en-US"/>
        </a:p>
      </dgm:t>
    </dgm:pt>
    <dgm:pt modelId="{9FC014D8-67CB-4A5D-821D-0434444455EC}" type="sibTrans" cxnId="{09D47A9D-173B-40F2-A0C2-89359805CC46}">
      <dgm:prSet/>
      <dgm:spPr/>
      <dgm:t>
        <a:bodyPr/>
        <a:lstStyle/>
        <a:p>
          <a:endParaRPr lang="en-US"/>
        </a:p>
      </dgm:t>
    </dgm:pt>
    <dgm:pt modelId="{A22338EA-D881-4CB3-99D7-91A801209EAA}">
      <dgm:prSet/>
      <dgm:spPr/>
      <dgm:t>
        <a:bodyPr/>
        <a:lstStyle/>
        <a:p>
          <a:pPr>
            <a:buFont typeface="Wingdings" panose="05000000000000000000" pitchFamily="2" charset="2"/>
            <a:buChar char="§"/>
          </a:pPr>
          <a:r>
            <a:rPr lang="en-US" b="0">
              <a:solidFill>
                <a:srgbClr val="FF0000"/>
              </a:solidFill>
              <a:latin typeface="+mn-lt"/>
            </a:rPr>
            <a:t>Continue PZA as part of the regimen</a:t>
          </a:r>
        </a:p>
      </dgm:t>
    </dgm:pt>
    <dgm:pt modelId="{0FE7E704-61EE-41A8-A2B2-A7864EB890A9}" type="parTrans" cxnId="{91555EB2-D971-425B-88E9-9B0FD455C91C}">
      <dgm:prSet/>
      <dgm:spPr/>
      <dgm:t>
        <a:bodyPr/>
        <a:lstStyle/>
        <a:p>
          <a:endParaRPr lang="en-US"/>
        </a:p>
      </dgm:t>
    </dgm:pt>
    <dgm:pt modelId="{87C962B0-F880-4D95-BA0D-E800E0E9E0E9}" type="sibTrans" cxnId="{91555EB2-D971-425B-88E9-9B0FD455C91C}">
      <dgm:prSet/>
      <dgm:spPr/>
      <dgm:t>
        <a:bodyPr/>
        <a:lstStyle/>
        <a:p>
          <a:endParaRPr lang="en-US"/>
        </a:p>
      </dgm:t>
    </dgm:pt>
    <dgm:pt modelId="{FB612A75-A783-46BD-9F18-88A9E4AE4F59}">
      <dgm:prSet/>
      <dgm:spPr/>
      <dgm:t>
        <a:bodyPr/>
        <a:lstStyle/>
        <a:p>
          <a:pPr>
            <a:buFont typeface="Wingdings" panose="05000000000000000000" pitchFamily="2" charset="2"/>
            <a:buChar char="ü"/>
          </a:pPr>
          <a:r>
            <a:rPr lang="en-US" b="0">
              <a:solidFill>
                <a:schemeClr val="tx1"/>
              </a:solidFill>
              <a:latin typeface="+mn-lt"/>
            </a:rPr>
            <a:t>Monitor for hepatotoxicity and discontinue if severe toxicity occurs</a:t>
          </a:r>
        </a:p>
      </dgm:t>
    </dgm:pt>
    <dgm:pt modelId="{BD408464-AC04-4A40-B134-CD958411694A}" type="parTrans" cxnId="{B3AE039C-948C-477E-8E1D-749F1D43726A}">
      <dgm:prSet/>
      <dgm:spPr/>
      <dgm:t>
        <a:bodyPr/>
        <a:lstStyle/>
        <a:p>
          <a:endParaRPr lang="en-US"/>
        </a:p>
      </dgm:t>
    </dgm:pt>
    <dgm:pt modelId="{0C6603CA-B297-4E09-84C0-538B54B696CC}" type="sibTrans" cxnId="{B3AE039C-948C-477E-8E1D-749F1D43726A}">
      <dgm:prSet/>
      <dgm:spPr/>
      <dgm:t>
        <a:bodyPr/>
        <a:lstStyle/>
        <a:p>
          <a:endParaRPr lang="en-US"/>
        </a:p>
      </dgm:t>
    </dgm:pt>
    <dgm:pt modelId="{B4D496BA-AC83-430C-9EEB-0560DF94BDE5}">
      <dgm:prSet/>
      <dgm:spPr/>
      <dgm:t>
        <a:bodyPr/>
        <a:lstStyle/>
        <a:p>
          <a:pPr>
            <a:buFont typeface="Wingdings" panose="05000000000000000000" pitchFamily="2" charset="2"/>
            <a:buChar char="ü"/>
          </a:pPr>
          <a:r>
            <a:rPr lang="en-US" b="0">
              <a:solidFill>
                <a:schemeClr val="tx1"/>
              </a:solidFill>
              <a:latin typeface="+mn-lt"/>
            </a:rPr>
            <a:t>PZA resistance does not significantly reduce treatment success.</a:t>
          </a:r>
        </a:p>
      </dgm:t>
    </dgm:pt>
    <dgm:pt modelId="{2207C9B0-35D4-4358-AACA-3BD20EBA3C48}" type="parTrans" cxnId="{B96F5A71-9669-445C-A5BB-DA8D064752BF}">
      <dgm:prSet/>
      <dgm:spPr/>
      <dgm:t>
        <a:bodyPr/>
        <a:lstStyle/>
        <a:p>
          <a:endParaRPr lang="en-US"/>
        </a:p>
      </dgm:t>
    </dgm:pt>
    <dgm:pt modelId="{CE2A33FE-A0A0-4F51-AB5B-4AE490543551}" type="sibTrans" cxnId="{B96F5A71-9669-445C-A5BB-DA8D064752BF}">
      <dgm:prSet/>
      <dgm:spPr/>
      <dgm:t>
        <a:bodyPr/>
        <a:lstStyle/>
        <a:p>
          <a:endParaRPr lang="en-US"/>
        </a:p>
      </dgm:t>
    </dgm:pt>
    <dgm:pt modelId="{6B05BCCB-D4FE-46B0-90D3-AD7FABF6BA5A}">
      <dgm:prSet/>
      <dgm:spPr/>
      <dgm:t>
        <a:bodyPr/>
        <a:lstStyle/>
        <a:p>
          <a:pPr>
            <a:buFont typeface="Wingdings" panose="05000000000000000000" pitchFamily="2" charset="2"/>
            <a:buChar char="ü"/>
          </a:pPr>
          <a:r>
            <a:rPr lang="en-US" b="0">
              <a:solidFill>
                <a:schemeClr val="tx1"/>
              </a:solidFill>
              <a:latin typeface="+mn-lt"/>
            </a:rPr>
            <a:t>Regimen remains effective, but careful monitoring is required </a:t>
          </a:r>
          <a:endParaRPr lang="en-US"/>
        </a:p>
      </dgm:t>
    </dgm:pt>
    <dgm:pt modelId="{9D499A99-EF98-4FF2-8EE8-60EED3C021BE}" type="parTrans" cxnId="{9559B5BE-B1D0-4C1D-9708-09C2C64BD414}">
      <dgm:prSet/>
      <dgm:spPr/>
      <dgm:t>
        <a:bodyPr/>
        <a:lstStyle/>
        <a:p>
          <a:endParaRPr lang="en-US"/>
        </a:p>
      </dgm:t>
    </dgm:pt>
    <dgm:pt modelId="{D07A2ECF-4EEE-492E-B921-056456C2B6A8}" type="sibTrans" cxnId="{9559B5BE-B1D0-4C1D-9708-09C2C64BD414}">
      <dgm:prSet/>
      <dgm:spPr/>
      <dgm:t>
        <a:bodyPr/>
        <a:lstStyle/>
        <a:p>
          <a:endParaRPr lang="en-US"/>
        </a:p>
      </dgm:t>
    </dgm:pt>
    <dgm:pt modelId="{8588118D-B6A6-4869-BAF7-95C4332A2B1B}">
      <dgm:prSet/>
      <dgm:spPr/>
      <dgm:t>
        <a:bodyPr/>
        <a:lstStyle/>
        <a:p>
          <a:pPr>
            <a:buFont typeface="Wingdings" panose="05000000000000000000" pitchFamily="2" charset="2"/>
            <a:buChar char="§"/>
          </a:pPr>
          <a:r>
            <a:rPr lang="en-US" b="0">
              <a:solidFill>
                <a:srgbClr val="FF0000"/>
              </a:solidFill>
              <a:latin typeface="+mn-lt"/>
            </a:rPr>
            <a:t>Regimens can still be used if DST is unavailable or pending</a:t>
          </a:r>
          <a:r>
            <a:rPr lang="en-US" b="0">
              <a:solidFill>
                <a:schemeClr val="tx1"/>
              </a:solidFill>
              <a:latin typeface="+mn-lt"/>
            </a:rPr>
            <a:t>.</a:t>
          </a:r>
        </a:p>
      </dgm:t>
    </dgm:pt>
    <dgm:pt modelId="{A83FE499-A690-4641-8F75-001D4FF3D627}" type="parTrans" cxnId="{0AA4EF53-9495-4F23-88FF-2D6EE446BB37}">
      <dgm:prSet/>
      <dgm:spPr/>
      <dgm:t>
        <a:bodyPr/>
        <a:lstStyle/>
        <a:p>
          <a:endParaRPr lang="en-US"/>
        </a:p>
      </dgm:t>
    </dgm:pt>
    <dgm:pt modelId="{A5C752F5-88F1-4E40-88C9-251D878E8428}" type="sibTrans" cxnId="{0AA4EF53-9495-4F23-88FF-2D6EE446BB37}">
      <dgm:prSet/>
      <dgm:spPr/>
      <dgm:t>
        <a:bodyPr/>
        <a:lstStyle/>
        <a:p>
          <a:endParaRPr lang="en-US"/>
        </a:p>
      </dgm:t>
    </dgm:pt>
    <dgm:pt modelId="{0312E466-42EC-4B42-8E54-D87E7AD8040D}">
      <dgm:prSet/>
      <dgm:spPr/>
      <dgm:t>
        <a:bodyPr/>
        <a:lstStyle/>
        <a:p>
          <a:pPr>
            <a:buFont typeface="Wingdings" panose="05000000000000000000" pitchFamily="2" charset="2"/>
            <a:buChar char="ü"/>
          </a:pPr>
          <a:r>
            <a:rPr lang="en-US" b="0">
              <a:solidFill>
                <a:schemeClr val="tx1"/>
              </a:solidFill>
              <a:latin typeface="+mn-lt"/>
            </a:rPr>
            <a:t>Monitor for hepatotoxicity and adjust treatment if needed.</a:t>
          </a:r>
        </a:p>
      </dgm:t>
    </dgm:pt>
    <dgm:pt modelId="{FEAD0938-90B8-42DC-A8B9-FDCC54C6E6AA}" type="parTrans" cxnId="{3CD34697-D8DD-429A-A94F-4945E0C1AB45}">
      <dgm:prSet/>
      <dgm:spPr/>
      <dgm:t>
        <a:bodyPr/>
        <a:lstStyle/>
        <a:p>
          <a:endParaRPr lang="en-US"/>
        </a:p>
      </dgm:t>
    </dgm:pt>
    <dgm:pt modelId="{DB3E1D29-7097-4C24-BE6D-5EF71430B572}" type="sibTrans" cxnId="{3CD34697-D8DD-429A-A94F-4945E0C1AB45}">
      <dgm:prSet/>
      <dgm:spPr/>
      <dgm:t>
        <a:bodyPr/>
        <a:lstStyle/>
        <a:p>
          <a:endParaRPr lang="en-US"/>
        </a:p>
      </dgm:t>
    </dgm:pt>
    <dgm:pt modelId="{0E111180-4343-482F-9661-741765542F33}">
      <dgm:prSet/>
      <dgm:spPr/>
      <dgm:t>
        <a:bodyPr/>
        <a:lstStyle/>
        <a:p>
          <a:pPr>
            <a:buFont typeface="Wingdings" panose="05000000000000000000" pitchFamily="2" charset="2"/>
            <a:buChar char="ü"/>
          </a:pPr>
          <a:r>
            <a:rPr lang="en-US" b="0">
              <a:solidFill>
                <a:schemeClr val="tx1"/>
              </a:solidFill>
              <a:latin typeface="+mn-lt"/>
            </a:rPr>
            <a:t>Decisions on discontinuation should be based on severity of liver toxicity</a:t>
          </a:r>
          <a:endParaRPr lang="en-US"/>
        </a:p>
      </dgm:t>
    </dgm:pt>
    <dgm:pt modelId="{2FCF8387-A22B-4CBC-A046-11B9EFBA2330}" type="parTrans" cxnId="{CEA58697-46E1-4534-BAE2-C800826D8025}">
      <dgm:prSet/>
      <dgm:spPr/>
      <dgm:t>
        <a:bodyPr/>
        <a:lstStyle/>
        <a:p>
          <a:endParaRPr lang="en-US"/>
        </a:p>
      </dgm:t>
    </dgm:pt>
    <dgm:pt modelId="{AAFC8F07-0A3E-4ADB-9BEC-1BB3A05168BB}" type="sibTrans" cxnId="{CEA58697-46E1-4534-BAE2-C800826D8025}">
      <dgm:prSet/>
      <dgm:spPr/>
      <dgm:t>
        <a:bodyPr/>
        <a:lstStyle/>
        <a:p>
          <a:endParaRPr lang="en-US"/>
        </a:p>
      </dgm:t>
    </dgm:pt>
    <dgm:pt modelId="{6ADC9EC5-D0B5-4722-B61E-A37256CA0D60}" type="pres">
      <dgm:prSet presAssocID="{589B0BF9-4BA6-4177-A1CF-B59E9E7D48E2}" presName="linearFlow" presStyleCnt="0">
        <dgm:presLayoutVars>
          <dgm:dir/>
          <dgm:animLvl val="lvl"/>
          <dgm:resizeHandles val="exact"/>
        </dgm:presLayoutVars>
      </dgm:prSet>
      <dgm:spPr/>
    </dgm:pt>
    <dgm:pt modelId="{A61F8C36-DECB-450F-A9A9-42E1C9D559D2}" type="pres">
      <dgm:prSet presAssocID="{34A37FE3-8098-4C8A-8CF5-0318852A6AB0}" presName="composite" presStyleCnt="0"/>
      <dgm:spPr/>
    </dgm:pt>
    <dgm:pt modelId="{76F62A93-7273-47BC-83C4-22E35CC5C381}" type="pres">
      <dgm:prSet presAssocID="{34A37FE3-8098-4C8A-8CF5-0318852A6AB0}" presName="parentText" presStyleLbl="alignNode1" presStyleIdx="0" presStyleCnt="3">
        <dgm:presLayoutVars>
          <dgm:chMax val="1"/>
          <dgm:bulletEnabled val="1"/>
        </dgm:presLayoutVars>
      </dgm:prSet>
      <dgm:spPr/>
    </dgm:pt>
    <dgm:pt modelId="{84A5B438-21CB-4BE8-A9C3-637F9EFCCEA3}" type="pres">
      <dgm:prSet presAssocID="{34A37FE3-8098-4C8A-8CF5-0318852A6AB0}" presName="descendantText" presStyleLbl="alignAcc1" presStyleIdx="0" presStyleCnt="3">
        <dgm:presLayoutVars>
          <dgm:bulletEnabled val="1"/>
        </dgm:presLayoutVars>
      </dgm:prSet>
      <dgm:spPr/>
    </dgm:pt>
    <dgm:pt modelId="{787AAE1B-F73B-40EC-A578-6A6357769327}" type="pres">
      <dgm:prSet presAssocID="{82F7A335-45A5-431C-9CF2-D14220447928}" presName="sp" presStyleCnt="0"/>
      <dgm:spPr/>
    </dgm:pt>
    <dgm:pt modelId="{271BA28D-9624-438F-91E3-9550890B3E5F}" type="pres">
      <dgm:prSet presAssocID="{68BE8AC1-22C3-4E82-9B0F-F669B46CA96D}" presName="composite" presStyleCnt="0"/>
      <dgm:spPr/>
    </dgm:pt>
    <dgm:pt modelId="{323853EC-9D99-48A3-AF1B-A0FB0037A3E8}" type="pres">
      <dgm:prSet presAssocID="{68BE8AC1-22C3-4E82-9B0F-F669B46CA96D}" presName="parentText" presStyleLbl="alignNode1" presStyleIdx="1" presStyleCnt="3">
        <dgm:presLayoutVars>
          <dgm:chMax val="1"/>
          <dgm:bulletEnabled val="1"/>
        </dgm:presLayoutVars>
      </dgm:prSet>
      <dgm:spPr/>
    </dgm:pt>
    <dgm:pt modelId="{198EC8CE-2F66-456F-B83F-9FCA246FC3FB}" type="pres">
      <dgm:prSet presAssocID="{68BE8AC1-22C3-4E82-9B0F-F669B46CA96D}" presName="descendantText" presStyleLbl="alignAcc1" presStyleIdx="1" presStyleCnt="3">
        <dgm:presLayoutVars>
          <dgm:bulletEnabled val="1"/>
        </dgm:presLayoutVars>
      </dgm:prSet>
      <dgm:spPr/>
    </dgm:pt>
    <dgm:pt modelId="{3CEA40E7-ECB6-457D-9C48-05EF11E8E0AD}" type="pres">
      <dgm:prSet presAssocID="{39322CEC-F396-4811-82E8-CC62FF01AD6B}" presName="sp" presStyleCnt="0"/>
      <dgm:spPr/>
    </dgm:pt>
    <dgm:pt modelId="{EAE42CB3-0477-441D-AF63-B11567CB8E63}" type="pres">
      <dgm:prSet presAssocID="{ECA6616D-9004-4C76-BAFF-1C862CCFD82E}" presName="composite" presStyleCnt="0"/>
      <dgm:spPr/>
    </dgm:pt>
    <dgm:pt modelId="{E574B332-A325-40CF-A884-D8414E16631C}" type="pres">
      <dgm:prSet presAssocID="{ECA6616D-9004-4C76-BAFF-1C862CCFD82E}" presName="parentText" presStyleLbl="alignNode1" presStyleIdx="2" presStyleCnt="3">
        <dgm:presLayoutVars>
          <dgm:chMax val="1"/>
          <dgm:bulletEnabled val="1"/>
        </dgm:presLayoutVars>
      </dgm:prSet>
      <dgm:spPr/>
    </dgm:pt>
    <dgm:pt modelId="{F742BF07-0C43-42D8-A456-2468FFE6FE44}" type="pres">
      <dgm:prSet presAssocID="{ECA6616D-9004-4C76-BAFF-1C862CCFD82E}" presName="descendantText" presStyleLbl="alignAcc1" presStyleIdx="2" presStyleCnt="3">
        <dgm:presLayoutVars>
          <dgm:bulletEnabled val="1"/>
        </dgm:presLayoutVars>
      </dgm:prSet>
      <dgm:spPr/>
    </dgm:pt>
  </dgm:ptLst>
  <dgm:cxnLst>
    <dgm:cxn modelId="{9A2E5901-7BAF-4E14-81D4-E9E11F380D26}" srcId="{68BE8AC1-22C3-4E82-9B0F-F669B46CA96D}" destId="{731BE894-B220-4898-85EB-44EB66914E45}" srcOrd="0" destOrd="0" parTransId="{09F1DE0D-81E4-4747-B82A-F7E0FA8085A9}" sibTransId="{F80BE667-1D13-490C-BE5C-83FBF6F16F0D}"/>
    <dgm:cxn modelId="{1934CF02-62C2-4B69-A940-A35F2E9107BA}" type="presOf" srcId="{A22338EA-D881-4CB3-99D7-91A801209EAA}" destId="{84A5B438-21CB-4BE8-A9C3-637F9EFCCEA3}" srcOrd="0" destOrd="0" presId="urn:microsoft.com/office/officeart/2005/8/layout/chevron2"/>
    <dgm:cxn modelId="{413C4405-2AD6-48B7-8A79-063AFF48F727}" type="presOf" srcId="{8588118D-B6A6-4869-BAF7-95C4332A2B1B}" destId="{F742BF07-0C43-42D8-A456-2468FFE6FE44}" srcOrd="0" destOrd="0" presId="urn:microsoft.com/office/officeart/2005/8/layout/chevron2"/>
    <dgm:cxn modelId="{A70E9A08-EED2-4DD2-90BF-84CCC0E374B7}" type="presOf" srcId="{ECA6616D-9004-4C76-BAFF-1C862CCFD82E}" destId="{E574B332-A325-40CF-A884-D8414E16631C}" srcOrd="0" destOrd="0" presId="urn:microsoft.com/office/officeart/2005/8/layout/chevron2"/>
    <dgm:cxn modelId="{63E9A708-7D77-41D1-BA55-17BEA6CD07F1}" type="presOf" srcId="{FB612A75-A783-46BD-9F18-88A9E4AE4F59}" destId="{84A5B438-21CB-4BE8-A9C3-637F9EFCCEA3}" srcOrd="0" destOrd="1" presId="urn:microsoft.com/office/officeart/2005/8/layout/chevron2"/>
    <dgm:cxn modelId="{7EA2650A-3B62-466D-A61A-E451F80D1E17}" type="presOf" srcId="{589B0BF9-4BA6-4177-A1CF-B59E9E7D48E2}" destId="{6ADC9EC5-D0B5-4722-B61E-A37256CA0D60}" srcOrd="0" destOrd="0" presId="urn:microsoft.com/office/officeart/2005/8/layout/chevron2"/>
    <dgm:cxn modelId="{1CDC373B-8C78-4F5C-9A43-A437CD2A81C9}" type="presOf" srcId="{34A37FE3-8098-4C8A-8CF5-0318852A6AB0}" destId="{76F62A93-7273-47BC-83C4-22E35CC5C381}" srcOrd="0" destOrd="0" presId="urn:microsoft.com/office/officeart/2005/8/layout/chevron2"/>
    <dgm:cxn modelId="{6B1CE74C-8450-4300-9F93-EB466A084BD1}" type="presOf" srcId="{0312E466-42EC-4B42-8E54-D87E7AD8040D}" destId="{F742BF07-0C43-42D8-A456-2468FFE6FE44}" srcOrd="0" destOrd="1" presId="urn:microsoft.com/office/officeart/2005/8/layout/chevron2"/>
    <dgm:cxn modelId="{B96F5A71-9669-445C-A5BB-DA8D064752BF}" srcId="{68BE8AC1-22C3-4E82-9B0F-F669B46CA96D}" destId="{B4D496BA-AC83-430C-9EEB-0560DF94BDE5}" srcOrd="1" destOrd="0" parTransId="{2207C9B0-35D4-4358-AACA-3BD20EBA3C48}" sibTransId="{CE2A33FE-A0A0-4F51-AB5B-4AE490543551}"/>
    <dgm:cxn modelId="{0AA4EF53-9495-4F23-88FF-2D6EE446BB37}" srcId="{ECA6616D-9004-4C76-BAFF-1C862CCFD82E}" destId="{8588118D-B6A6-4869-BAF7-95C4332A2B1B}" srcOrd="0" destOrd="0" parTransId="{A83FE499-A690-4641-8F75-001D4FF3D627}" sibTransId="{A5C752F5-88F1-4E40-88C9-251D878E8428}"/>
    <dgm:cxn modelId="{E24CCA8B-3847-4BA4-8D63-B5610257160C}" type="presOf" srcId="{6B05BCCB-D4FE-46B0-90D3-AD7FABF6BA5A}" destId="{198EC8CE-2F66-456F-B83F-9FCA246FC3FB}" srcOrd="0" destOrd="2" presId="urn:microsoft.com/office/officeart/2005/8/layout/chevron2"/>
    <dgm:cxn modelId="{9C812E92-E9BF-4E69-97FC-245C746CADD1}" type="presOf" srcId="{B4D496BA-AC83-430C-9EEB-0560DF94BDE5}" destId="{198EC8CE-2F66-456F-B83F-9FCA246FC3FB}" srcOrd="0" destOrd="1" presId="urn:microsoft.com/office/officeart/2005/8/layout/chevron2"/>
    <dgm:cxn modelId="{3CD34697-D8DD-429A-A94F-4945E0C1AB45}" srcId="{ECA6616D-9004-4C76-BAFF-1C862CCFD82E}" destId="{0312E466-42EC-4B42-8E54-D87E7AD8040D}" srcOrd="1" destOrd="0" parTransId="{FEAD0938-90B8-42DC-A8B9-FDCC54C6E6AA}" sibTransId="{DB3E1D29-7097-4C24-BE6D-5EF71430B572}"/>
    <dgm:cxn modelId="{CEA58697-46E1-4534-BAE2-C800826D8025}" srcId="{ECA6616D-9004-4C76-BAFF-1C862CCFD82E}" destId="{0E111180-4343-482F-9661-741765542F33}" srcOrd="2" destOrd="0" parTransId="{2FCF8387-A22B-4CBC-A046-11B9EFBA2330}" sibTransId="{AAFC8F07-0A3E-4ADB-9BEC-1BB3A05168BB}"/>
    <dgm:cxn modelId="{B3AE039C-948C-477E-8E1D-749F1D43726A}" srcId="{A22338EA-D881-4CB3-99D7-91A801209EAA}" destId="{FB612A75-A783-46BD-9F18-88A9E4AE4F59}" srcOrd="0" destOrd="0" parTransId="{BD408464-AC04-4A40-B134-CD958411694A}" sibTransId="{0C6603CA-B297-4E09-84C0-538B54B696CC}"/>
    <dgm:cxn modelId="{09D47A9D-173B-40F2-A0C2-89359805CC46}" srcId="{589B0BF9-4BA6-4177-A1CF-B59E9E7D48E2}" destId="{ECA6616D-9004-4C76-BAFF-1C862CCFD82E}" srcOrd="2" destOrd="0" parTransId="{8BFC8855-AC88-4989-8D26-D9304FE33290}" sibTransId="{9FC014D8-67CB-4A5D-821D-0434444455EC}"/>
    <dgm:cxn modelId="{744531AB-A207-4336-BFFC-70D97A83E8DC}" srcId="{589B0BF9-4BA6-4177-A1CF-B59E9E7D48E2}" destId="{34A37FE3-8098-4C8A-8CF5-0318852A6AB0}" srcOrd="0" destOrd="0" parTransId="{4CE32F1A-F08E-458B-8569-1D64F77D2264}" sibTransId="{82F7A335-45A5-431C-9CF2-D14220447928}"/>
    <dgm:cxn modelId="{91555EB2-D971-425B-88E9-9B0FD455C91C}" srcId="{34A37FE3-8098-4C8A-8CF5-0318852A6AB0}" destId="{A22338EA-D881-4CB3-99D7-91A801209EAA}" srcOrd="0" destOrd="0" parTransId="{0FE7E704-61EE-41A8-A2B2-A7864EB890A9}" sibTransId="{87C962B0-F880-4D95-BA0D-E800E0E9E0E9}"/>
    <dgm:cxn modelId="{00BF1AB6-1091-4C90-A7F7-00590BFF7595}" type="presOf" srcId="{0E111180-4343-482F-9661-741765542F33}" destId="{F742BF07-0C43-42D8-A456-2468FFE6FE44}" srcOrd="0" destOrd="2" presId="urn:microsoft.com/office/officeart/2005/8/layout/chevron2"/>
    <dgm:cxn modelId="{35689EB8-3537-4BA1-AD45-A6C21165EAA7}" type="presOf" srcId="{731BE894-B220-4898-85EB-44EB66914E45}" destId="{198EC8CE-2F66-456F-B83F-9FCA246FC3FB}" srcOrd="0" destOrd="0" presId="urn:microsoft.com/office/officeart/2005/8/layout/chevron2"/>
    <dgm:cxn modelId="{9559B5BE-B1D0-4C1D-9708-09C2C64BD414}" srcId="{68BE8AC1-22C3-4E82-9B0F-F669B46CA96D}" destId="{6B05BCCB-D4FE-46B0-90D3-AD7FABF6BA5A}" srcOrd="2" destOrd="0" parTransId="{9D499A99-EF98-4FF2-8EE8-60EED3C021BE}" sibTransId="{D07A2ECF-4EEE-492E-B921-056456C2B6A8}"/>
    <dgm:cxn modelId="{5DDBBAE3-25AE-4795-9DAF-6A896234248A}" type="presOf" srcId="{68BE8AC1-22C3-4E82-9B0F-F669B46CA96D}" destId="{323853EC-9D99-48A3-AF1B-A0FB0037A3E8}" srcOrd="0" destOrd="0" presId="urn:microsoft.com/office/officeart/2005/8/layout/chevron2"/>
    <dgm:cxn modelId="{72ADD7E7-A010-4660-B9E2-451A888FB3CE}" srcId="{589B0BF9-4BA6-4177-A1CF-B59E9E7D48E2}" destId="{68BE8AC1-22C3-4E82-9B0F-F669B46CA96D}" srcOrd="1" destOrd="0" parTransId="{51A9136C-221C-467B-A07A-7FA41F09D21A}" sibTransId="{39322CEC-F396-4811-82E8-CC62FF01AD6B}"/>
    <dgm:cxn modelId="{67A32645-D6DD-4BDC-92DE-73EA5B7C88DE}" type="presParOf" srcId="{6ADC9EC5-D0B5-4722-B61E-A37256CA0D60}" destId="{A61F8C36-DECB-450F-A9A9-42E1C9D559D2}" srcOrd="0" destOrd="0" presId="urn:microsoft.com/office/officeart/2005/8/layout/chevron2"/>
    <dgm:cxn modelId="{5B79C2DE-55C3-4C36-B6FC-1861C3E29C0D}" type="presParOf" srcId="{A61F8C36-DECB-450F-A9A9-42E1C9D559D2}" destId="{76F62A93-7273-47BC-83C4-22E35CC5C381}" srcOrd="0" destOrd="0" presId="urn:microsoft.com/office/officeart/2005/8/layout/chevron2"/>
    <dgm:cxn modelId="{40999DA7-010B-4B50-9EE6-01054540F708}" type="presParOf" srcId="{A61F8C36-DECB-450F-A9A9-42E1C9D559D2}" destId="{84A5B438-21CB-4BE8-A9C3-637F9EFCCEA3}" srcOrd="1" destOrd="0" presId="urn:microsoft.com/office/officeart/2005/8/layout/chevron2"/>
    <dgm:cxn modelId="{22BEE728-AB1F-4EF2-BF12-8CF3D007CA72}" type="presParOf" srcId="{6ADC9EC5-D0B5-4722-B61E-A37256CA0D60}" destId="{787AAE1B-F73B-40EC-A578-6A6357769327}" srcOrd="1" destOrd="0" presId="urn:microsoft.com/office/officeart/2005/8/layout/chevron2"/>
    <dgm:cxn modelId="{E59BEF22-5476-4583-BBEA-2E5299F5C04B}" type="presParOf" srcId="{6ADC9EC5-D0B5-4722-B61E-A37256CA0D60}" destId="{271BA28D-9624-438F-91E3-9550890B3E5F}" srcOrd="2" destOrd="0" presId="urn:microsoft.com/office/officeart/2005/8/layout/chevron2"/>
    <dgm:cxn modelId="{F8A0A2D5-9738-4BE2-9C12-A74345990E85}" type="presParOf" srcId="{271BA28D-9624-438F-91E3-9550890B3E5F}" destId="{323853EC-9D99-48A3-AF1B-A0FB0037A3E8}" srcOrd="0" destOrd="0" presId="urn:microsoft.com/office/officeart/2005/8/layout/chevron2"/>
    <dgm:cxn modelId="{144D893C-8091-4E26-92AF-C6C4E1A7D6DA}" type="presParOf" srcId="{271BA28D-9624-438F-91E3-9550890B3E5F}" destId="{198EC8CE-2F66-456F-B83F-9FCA246FC3FB}" srcOrd="1" destOrd="0" presId="urn:microsoft.com/office/officeart/2005/8/layout/chevron2"/>
    <dgm:cxn modelId="{1133B8A9-E6D1-4415-89C3-6194C76F1422}" type="presParOf" srcId="{6ADC9EC5-D0B5-4722-B61E-A37256CA0D60}" destId="{3CEA40E7-ECB6-457D-9C48-05EF11E8E0AD}" srcOrd="3" destOrd="0" presId="urn:microsoft.com/office/officeart/2005/8/layout/chevron2"/>
    <dgm:cxn modelId="{D1FC352C-8924-4D71-9D4C-33F412C2C9C3}" type="presParOf" srcId="{6ADC9EC5-D0B5-4722-B61E-A37256CA0D60}" destId="{EAE42CB3-0477-441D-AF63-B11567CB8E63}" srcOrd="4" destOrd="0" presId="urn:microsoft.com/office/officeart/2005/8/layout/chevron2"/>
    <dgm:cxn modelId="{037C21AE-A9FE-452F-8D27-5109AA90B122}" type="presParOf" srcId="{EAE42CB3-0477-441D-AF63-B11567CB8E63}" destId="{E574B332-A325-40CF-A884-D8414E16631C}" srcOrd="0" destOrd="0" presId="urn:microsoft.com/office/officeart/2005/8/layout/chevron2"/>
    <dgm:cxn modelId="{8090D17C-74A6-4C1C-9898-1FF6AE06D8F2}" type="presParOf" srcId="{EAE42CB3-0477-441D-AF63-B11567CB8E63}" destId="{F742BF07-0C43-42D8-A456-2468FFE6FE4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478F402-B8C0-4D2C-9024-926920D1E6B4}" type="doc">
      <dgm:prSet loTypeId="urn:microsoft.com/office/officeart/2005/8/layout/hierarchy3" loCatId="list" qsTypeId="urn:microsoft.com/office/officeart/2005/8/quickstyle/simple1" qsCatId="simple" csTypeId="urn:microsoft.com/office/officeart/2005/8/colors/accent2_2" csCatId="accent2" phldr="1"/>
      <dgm:spPr/>
      <dgm:t>
        <a:bodyPr/>
        <a:lstStyle/>
        <a:p>
          <a:endParaRPr lang="en-US"/>
        </a:p>
      </dgm:t>
    </dgm:pt>
    <dgm:pt modelId="{3B87DF5A-0D1C-43FD-9FE5-11E7A7D67C90}">
      <dgm:prSet phldrT="[Text]" custT="1"/>
      <dgm:spPr/>
      <dgm:t>
        <a:bodyPr/>
        <a:lstStyle/>
        <a:p>
          <a:r>
            <a:rPr lang="en-US" sz="1800" b="1">
              <a:latin typeface="+mn-lt"/>
            </a:rPr>
            <a:t>Ethionamide variation: </a:t>
          </a:r>
        </a:p>
        <a:p>
          <a:r>
            <a:rPr lang="en-US" sz="1800">
              <a:latin typeface="+mn-lt"/>
            </a:rPr>
            <a:t>4-6 </a:t>
          </a:r>
          <a:r>
            <a:rPr lang="en-US" sz="1800" err="1">
              <a:latin typeface="+mn-lt"/>
            </a:rPr>
            <a:t>Bdq-</a:t>
          </a:r>
          <a:r>
            <a:rPr lang="en-US" sz="1800" err="1">
              <a:solidFill>
                <a:srgbClr val="FF0000"/>
              </a:solidFill>
              <a:latin typeface="+mn-lt"/>
            </a:rPr>
            <a:t>Eto-</a:t>
          </a:r>
          <a:r>
            <a:rPr lang="en-US" sz="1800" err="1">
              <a:latin typeface="+mn-lt"/>
            </a:rPr>
            <a:t>Lfx</a:t>
          </a:r>
          <a:r>
            <a:rPr lang="en-US" sz="1800">
              <a:latin typeface="+mn-lt"/>
            </a:rPr>
            <a:t>/</a:t>
          </a:r>
          <a:r>
            <a:rPr lang="en-US" sz="1800" err="1">
              <a:latin typeface="+mn-lt"/>
            </a:rPr>
            <a:t>Mfx</a:t>
          </a:r>
          <a:r>
            <a:rPr lang="en-US" sz="1800">
              <a:latin typeface="+mn-lt"/>
            </a:rPr>
            <a:t>-</a:t>
          </a:r>
          <a:r>
            <a:rPr lang="en-US" sz="1800" err="1">
              <a:latin typeface="+mn-lt"/>
            </a:rPr>
            <a:t>Cfz</a:t>
          </a:r>
          <a:r>
            <a:rPr lang="en-US" sz="1800">
              <a:latin typeface="+mn-lt"/>
            </a:rPr>
            <a:t>-Z-E-</a:t>
          </a:r>
          <a:r>
            <a:rPr lang="en-US" sz="1800" err="1">
              <a:latin typeface="+mn-lt"/>
            </a:rPr>
            <a:t>Hh</a:t>
          </a:r>
          <a:r>
            <a:rPr lang="en-US" sz="1800">
              <a:latin typeface="+mn-lt"/>
            </a:rPr>
            <a:t> / 5Lfx/</a:t>
          </a:r>
          <a:r>
            <a:rPr lang="en-US" sz="1800" err="1">
              <a:latin typeface="+mn-lt"/>
            </a:rPr>
            <a:t>Mfx</a:t>
          </a:r>
          <a:r>
            <a:rPr lang="en-US" sz="1800">
              <a:latin typeface="+mn-lt"/>
            </a:rPr>
            <a:t>-</a:t>
          </a:r>
          <a:r>
            <a:rPr lang="en-US" sz="1800" err="1">
              <a:latin typeface="+mn-lt"/>
            </a:rPr>
            <a:t>Cfz</a:t>
          </a:r>
          <a:r>
            <a:rPr lang="en-US" sz="1800">
              <a:latin typeface="+mn-lt"/>
            </a:rPr>
            <a:t>-Z-E</a:t>
          </a:r>
        </a:p>
      </dgm:t>
    </dgm:pt>
    <dgm:pt modelId="{C530880F-5789-45E7-BF91-CE63015F4C4B}" type="parTrans" cxnId="{E12C4A39-1984-4015-8B0F-3BDE473975ED}">
      <dgm:prSet/>
      <dgm:spPr/>
      <dgm:t>
        <a:bodyPr/>
        <a:lstStyle/>
        <a:p>
          <a:endParaRPr lang="en-US" sz="1800">
            <a:latin typeface="+mn-lt"/>
          </a:endParaRPr>
        </a:p>
      </dgm:t>
    </dgm:pt>
    <dgm:pt modelId="{82C1387E-56BF-42E5-B858-38F9B01C515D}" type="sibTrans" cxnId="{E12C4A39-1984-4015-8B0F-3BDE473975ED}">
      <dgm:prSet/>
      <dgm:spPr/>
      <dgm:t>
        <a:bodyPr/>
        <a:lstStyle/>
        <a:p>
          <a:endParaRPr lang="en-US" sz="1800">
            <a:latin typeface="+mn-lt"/>
          </a:endParaRPr>
        </a:p>
      </dgm:t>
    </dgm:pt>
    <dgm:pt modelId="{6C78F3D0-38F6-464F-B4B6-400B6F503FD2}">
      <dgm:prSet phldrT="[Text]" custT="1"/>
      <dgm:spPr/>
      <dgm:t>
        <a:bodyPr/>
        <a:lstStyle/>
        <a:p>
          <a:r>
            <a:rPr lang="en-US" sz="1800" b="1">
              <a:solidFill>
                <a:srgbClr val="265A9A"/>
              </a:solidFill>
              <a:latin typeface="+mn-lt"/>
            </a:rPr>
            <a:t>Continuation phase: </a:t>
          </a:r>
        </a:p>
        <a:p>
          <a:r>
            <a:rPr lang="en-US" sz="1800" b="1">
              <a:solidFill>
                <a:srgbClr val="265A9A"/>
              </a:solidFill>
              <a:latin typeface="+mn-lt"/>
            </a:rPr>
            <a:t>5Lfx/</a:t>
          </a:r>
          <a:r>
            <a:rPr lang="en-US" sz="1800" b="1" err="1">
              <a:solidFill>
                <a:srgbClr val="265A9A"/>
              </a:solidFill>
              <a:latin typeface="+mn-lt"/>
            </a:rPr>
            <a:t>Mfx</a:t>
          </a:r>
          <a:r>
            <a:rPr lang="en-US" sz="1800" b="1">
              <a:solidFill>
                <a:srgbClr val="265A9A"/>
              </a:solidFill>
              <a:latin typeface="+mn-lt"/>
            </a:rPr>
            <a:t>-</a:t>
          </a:r>
          <a:r>
            <a:rPr lang="en-US" sz="1800" b="1" err="1">
              <a:solidFill>
                <a:srgbClr val="265A9A"/>
              </a:solidFill>
              <a:latin typeface="+mn-lt"/>
            </a:rPr>
            <a:t>Cfz</a:t>
          </a:r>
          <a:r>
            <a:rPr lang="en-US" sz="1800" b="1">
              <a:solidFill>
                <a:srgbClr val="265A9A"/>
              </a:solidFill>
              <a:latin typeface="+mn-lt"/>
            </a:rPr>
            <a:t>-Z-E</a:t>
          </a:r>
          <a:endParaRPr lang="en-US" sz="1800" b="1">
            <a:solidFill>
              <a:srgbClr val="FF0000"/>
            </a:solidFill>
            <a:latin typeface="+mn-lt"/>
          </a:endParaRPr>
        </a:p>
        <a:p>
          <a:r>
            <a:rPr lang="en-US" sz="1800" i="1">
              <a:latin typeface="+mn-lt"/>
            </a:rPr>
            <a:t>-</a:t>
          </a:r>
          <a:r>
            <a:rPr lang="en-US" sz="1800" i="1" err="1">
              <a:latin typeface="+mn-lt"/>
            </a:rPr>
            <a:t>Bdq</a:t>
          </a:r>
          <a:r>
            <a:rPr lang="en-US" sz="1800" i="1">
              <a:latin typeface="+mn-lt"/>
            </a:rPr>
            <a:t> may extend to 9 m</a:t>
          </a:r>
          <a:endParaRPr lang="en-US" sz="1800">
            <a:latin typeface="+mn-lt"/>
          </a:endParaRPr>
        </a:p>
      </dgm:t>
    </dgm:pt>
    <dgm:pt modelId="{E4CB853E-2EDD-4F87-AAA1-9F91D23058A5}" type="parTrans" cxnId="{4DFF8E64-F206-4F80-BCB1-179B1DC85642}">
      <dgm:prSet/>
      <dgm:spPr/>
      <dgm:t>
        <a:bodyPr/>
        <a:lstStyle/>
        <a:p>
          <a:endParaRPr lang="en-US" sz="1800">
            <a:latin typeface="+mn-lt"/>
          </a:endParaRPr>
        </a:p>
      </dgm:t>
    </dgm:pt>
    <dgm:pt modelId="{9293D5F9-5C2B-4252-A52D-7F1CA786BEDC}" type="sibTrans" cxnId="{4DFF8E64-F206-4F80-BCB1-179B1DC85642}">
      <dgm:prSet/>
      <dgm:spPr/>
      <dgm:t>
        <a:bodyPr/>
        <a:lstStyle/>
        <a:p>
          <a:endParaRPr lang="en-US" sz="1800">
            <a:latin typeface="+mn-lt"/>
          </a:endParaRPr>
        </a:p>
      </dgm:t>
    </dgm:pt>
    <dgm:pt modelId="{F62C79E1-5F52-4ED9-8D7F-58E0D39407D0}">
      <dgm:prSet phldrT="[Text]" custT="1"/>
      <dgm:spPr/>
      <dgm:t>
        <a:bodyPr/>
        <a:lstStyle/>
        <a:p>
          <a:r>
            <a:rPr lang="en-US" sz="1800" b="1">
              <a:solidFill>
                <a:srgbClr val="FFFFFF"/>
              </a:solidFill>
              <a:latin typeface="+mn-lt"/>
              <a:ea typeface="+mn-ea"/>
              <a:cs typeface="+mn-cs"/>
            </a:rPr>
            <a:t>Linezolid</a:t>
          </a:r>
          <a:r>
            <a:rPr lang="en-US" sz="1800" b="1">
              <a:latin typeface="+mn-lt"/>
            </a:rPr>
            <a:t> variation:</a:t>
          </a:r>
        </a:p>
        <a:p>
          <a:r>
            <a:rPr lang="en-US" sz="1800">
              <a:latin typeface="+mn-lt"/>
            </a:rPr>
            <a:t>4-6 </a:t>
          </a:r>
          <a:r>
            <a:rPr lang="en-US" sz="1800" err="1">
              <a:latin typeface="+mn-lt"/>
            </a:rPr>
            <a:t>Bdq</a:t>
          </a:r>
          <a:r>
            <a:rPr lang="en-US" sz="1800">
              <a:latin typeface="+mn-lt"/>
            </a:rPr>
            <a:t>–</a:t>
          </a:r>
          <a:r>
            <a:rPr lang="en-US" sz="1800" err="1">
              <a:solidFill>
                <a:srgbClr val="FF0000"/>
              </a:solidFill>
              <a:latin typeface="+mn-lt"/>
            </a:rPr>
            <a:t>Lzd</a:t>
          </a:r>
          <a:r>
            <a:rPr lang="en-US" sz="1800" err="1">
              <a:latin typeface="+mn-lt"/>
            </a:rPr>
            <a:t>-Lfx</a:t>
          </a:r>
          <a:r>
            <a:rPr lang="en-US" sz="1800">
              <a:latin typeface="+mn-lt"/>
            </a:rPr>
            <a:t>/</a:t>
          </a:r>
          <a:r>
            <a:rPr lang="en-US" sz="1800" err="1">
              <a:latin typeface="+mn-lt"/>
            </a:rPr>
            <a:t>Mfx</a:t>
          </a:r>
          <a:r>
            <a:rPr lang="en-US" sz="1800">
              <a:latin typeface="+mn-lt"/>
            </a:rPr>
            <a:t>-</a:t>
          </a:r>
          <a:r>
            <a:rPr lang="en-US" sz="1800" err="1">
              <a:latin typeface="+mn-lt"/>
            </a:rPr>
            <a:t>Cfz</a:t>
          </a:r>
          <a:r>
            <a:rPr lang="en-US" sz="1800">
              <a:latin typeface="+mn-lt"/>
            </a:rPr>
            <a:t>-Z-E-</a:t>
          </a:r>
          <a:r>
            <a:rPr lang="en-US" sz="1800" err="1">
              <a:latin typeface="+mn-lt"/>
            </a:rPr>
            <a:t>Hh</a:t>
          </a:r>
          <a:r>
            <a:rPr lang="en-US" sz="1800">
              <a:latin typeface="+mn-lt"/>
            </a:rPr>
            <a:t> / 5Lfx/</a:t>
          </a:r>
          <a:r>
            <a:rPr lang="en-US" sz="1800" err="1">
              <a:latin typeface="+mn-lt"/>
            </a:rPr>
            <a:t>Mfx</a:t>
          </a:r>
          <a:r>
            <a:rPr lang="en-US" sz="1800">
              <a:latin typeface="+mn-lt"/>
            </a:rPr>
            <a:t>-</a:t>
          </a:r>
          <a:r>
            <a:rPr lang="en-US" sz="1800" err="1">
              <a:latin typeface="+mn-lt"/>
            </a:rPr>
            <a:t>Cfz</a:t>
          </a:r>
          <a:r>
            <a:rPr lang="en-US" sz="1800">
              <a:latin typeface="+mn-lt"/>
            </a:rPr>
            <a:t>-Z-E</a:t>
          </a:r>
        </a:p>
      </dgm:t>
    </dgm:pt>
    <dgm:pt modelId="{96BCE46B-1D9D-4258-8029-5D9A08F8C2ED}" type="parTrans" cxnId="{E704EFB6-9CFA-4660-B8E6-458B539D6B0C}">
      <dgm:prSet/>
      <dgm:spPr/>
      <dgm:t>
        <a:bodyPr/>
        <a:lstStyle/>
        <a:p>
          <a:endParaRPr lang="en-US" sz="1800">
            <a:latin typeface="+mn-lt"/>
          </a:endParaRPr>
        </a:p>
      </dgm:t>
    </dgm:pt>
    <dgm:pt modelId="{78F1388A-4AF1-408C-BC7C-98DECCC65D9F}" type="sibTrans" cxnId="{E704EFB6-9CFA-4660-B8E6-458B539D6B0C}">
      <dgm:prSet/>
      <dgm:spPr/>
      <dgm:t>
        <a:bodyPr/>
        <a:lstStyle/>
        <a:p>
          <a:endParaRPr lang="en-US" sz="1800">
            <a:latin typeface="+mn-lt"/>
          </a:endParaRPr>
        </a:p>
      </dgm:t>
    </dgm:pt>
    <dgm:pt modelId="{5037E02D-A315-4EDB-B7EE-5CEFAE1A697D}">
      <dgm:prSet phldrT="[Text]" custT="1"/>
      <dgm:spPr/>
      <dgm:t>
        <a:bodyPr/>
        <a:lstStyle/>
        <a:p>
          <a:pPr algn="l">
            <a:buFont typeface="Wingdings" panose="05000000000000000000" pitchFamily="2" charset="2"/>
            <a:buNone/>
          </a:pPr>
          <a:r>
            <a:rPr lang="en-US" sz="1800" i="1">
              <a:solidFill>
                <a:srgbClr val="000000">
                  <a:hueOff val="0"/>
                  <a:satOff val="0"/>
                  <a:lumOff val="0"/>
                  <a:alphaOff val="0"/>
                </a:srgbClr>
              </a:solidFill>
              <a:latin typeface="+mn-lt"/>
              <a:ea typeface="+mn-ea"/>
              <a:cs typeface="+mn-cs"/>
            </a:rPr>
            <a:t>- </a:t>
          </a:r>
          <a:r>
            <a:rPr lang="en-US" sz="1800" i="0" err="1">
              <a:solidFill>
                <a:srgbClr val="000000">
                  <a:hueOff val="0"/>
                  <a:satOff val="0"/>
                  <a:lumOff val="0"/>
                  <a:alphaOff val="0"/>
                </a:srgbClr>
              </a:solidFill>
              <a:latin typeface="+mn-lt"/>
              <a:ea typeface="+mn-ea"/>
              <a:cs typeface="+mn-cs"/>
            </a:rPr>
            <a:t>Lzd</a:t>
          </a:r>
          <a:r>
            <a:rPr lang="en-US" sz="1800" i="0">
              <a:solidFill>
                <a:srgbClr val="000000">
                  <a:hueOff val="0"/>
                  <a:satOff val="0"/>
                  <a:lumOff val="0"/>
                  <a:alphaOff val="0"/>
                </a:srgbClr>
              </a:solidFill>
              <a:latin typeface="+mn-lt"/>
              <a:ea typeface="+mn-ea"/>
              <a:cs typeface="+mn-cs"/>
            </a:rPr>
            <a:t> is only given the first 2 months</a:t>
          </a:r>
          <a:endParaRPr lang="en-US" sz="1800" b="1" i="0">
            <a:solidFill>
              <a:srgbClr val="265A9A"/>
            </a:solidFill>
            <a:latin typeface="+mn-lt"/>
            <a:ea typeface="+mn-ea"/>
            <a:cs typeface="+mn-cs"/>
          </a:endParaRPr>
        </a:p>
        <a:p>
          <a:pPr algn="l">
            <a:buFont typeface="Wingdings" panose="05000000000000000000" pitchFamily="2" charset="2"/>
            <a:buChar char="§"/>
          </a:pPr>
          <a:r>
            <a:rPr lang="en-US" sz="1800" i="0">
              <a:solidFill>
                <a:srgbClr val="000000">
                  <a:hueOff val="0"/>
                  <a:satOff val="0"/>
                  <a:lumOff val="0"/>
                  <a:alphaOff val="0"/>
                </a:srgbClr>
              </a:solidFill>
              <a:latin typeface="+mn-lt"/>
              <a:ea typeface="+mn-ea"/>
              <a:cs typeface="+mn-cs"/>
            </a:rPr>
            <a:t>- High-dose H can be dropped depending on smear status</a:t>
          </a:r>
          <a:endParaRPr lang="en-US" sz="1800" i="0">
            <a:latin typeface="+mn-lt"/>
          </a:endParaRPr>
        </a:p>
      </dgm:t>
    </dgm:pt>
    <dgm:pt modelId="{23821977-FB70-421A-ACFF-39D8FA1D6588}" type="parTrans" cxnId="{2BD2A4A8-430A-4451-8B1D-9E8C95D63C71}">
      <dgm:prSet/>
      <dgm:spPr/>
      <dgm:t>
        <a:bodyPr/>
        <a:lstStyle/>
        <a:p>
          <a:endParaRPr lang="en-US" sz="1800">
            <a:latin typeface="+mn-lt"/>
          </a:endParaRPr>
        </a:p>
      </dgm:t>
    </dgm:pt>
    <dgm:pt modelId="{8DEA26D5-1AF5-488B-A36D-810F7874F893}" type="sibTrans" cxnId="{2BD2A4A8-430A-4451-8B1D-9E8C95D63C71}">
      <dgm:prSet/>
      <dgm:spPr/>
      <dgm:t>
        <a:bodyPr/>
        <a:lstStyle/>
        <a:p>
          <a:endParaRPr lang="en-US" sz="1800">
            <a:latin typeface="+mn-lt"/>
          </a:endParaRPr>
        </a:p>
      </dgm:t>
    </dgm:pt>
    <dgm:pt modelId="{55C75F40-2FCF-4183-8C5F-37AD0AD43172}">
      <dgm:prSet phldrT="[Text]" custT="1"/>
      <dgm:spPr/>
      <dgm:t>
        <a:bodyPr/>
        <a:lstStyle/>
        <a:p>
          <a:r>
            <a:rPr lang="en-US" sz="1800" b="1">
              <a:solidFill>
                <a:srgbClr val="265A9A"/>
              </a:solidFill>
              <a:latin typeface="+mn-lt"/>
            </a:rPr>
            <a:t>Continuation phase: </a:t>
          </a:r>
        </a:p>
        <a:p>
          <a:r>
            <a:rPr lang="en-US" sz="1800" b="1">
              <a:solidFill>
                <a:srgbClr val="265A9A"/>
              </a:solidFill>
              <a:latin typeface="+mn-lt"/>
            </a:rPr>
            <a:t>5Lfx/</a:t>
          </a:r>
          <a:r>
            <a:rPr lang="en-US" sz="1800" b="1" err="1">
              <a:solidFill>
                <a:srgbClr val="265A9A"/>
              </a:solidFill>
              <a:latin typeface="+mn-lt"/>
            </a:rPr>
            <a:t>Mfx</a:t>
          </a:r>
          <a:r>
            <a:rPr lang="en-US" sz="1800" b="1">
              <a:solidFill>
                <a:srgbClr val="265A9A"/>
              </a:solidFill>
              <a:latin typeface="+mn-lt"/>
            </a:rPr>
            <a:t>-</a:t>
          </a:r>
          <a:r>
            <a:rPr lang="en-US" sz="1800" b="1" err="1">
              <a:solidFill>
                <a:srgbClr val="265A9A"/>
              </a:solidFill>
              <a:latin typeface="+mn-lt"/>
            </a:rPr>
            <a:t>Cfz</a:t>
          </a:r>
          <a:r>
            <a:rPr lang="en-US" sz="1800" b="1">
              <a:solidFill>
                <a:srgbClr val="265A9A"/>
              </a:solidFill>
              <a:latin typeface="+mn-lt"/>
            </a:rPr>
            <a:t>-Z-E </a:t>
          </a:r>
          <a:endParaRPr lang="en-US" sz="1800" b="1">
            <a:solidFill>
              <a:srgbClr val="FF0000"/>
            </a:solidFill>
            <a:latin typeface="+mn-lt"/>
          </a:endParaRPr>
        </a:p>
        <a:p>
          <a:r>
            <a:rPr lang="en-US" sz="1800" i="1">
              <a:latin typeface="+mn-lt"/>
            </a:rPr>
            <a:t>-</a:t>
          </a:r>
          <a:r>
            <a:rPr lang="en-US" sz="1800" i="1" err="1">
              <a:latin typeface="+mn-lt"/>
            </a:rPr>
            <a:t>Bdq</a:t>
          </a:r>
          <a:r>
            <a:rPr lang="en-US" sz="1800" i="1">
              <a:latin typeface="+mn-lt"/>
            </a:rPr>
            <a:t> may extend to 9 m</a:t>
          </a:r>
          <a:endParaRPr lang="en-US" sz="1800">
            <a:latin typeface="+mn-lt"/>
          </a:endParaRPr>
        </a:p>
      </dgm:t>
    </dgm:pt>
    <dgm:pt modelId="{9C82CE10-D7E9-46DA-822C-82F735EF1D5C}" type="parTrans" cxnId="{BB01BDE9-F99F-4209-B5DE-DB512B89218D}">
      <dgm:prSet/>
      <dgm:spPr/>
      <dgm:t>
        <a:bodyPr/>
        <a:lstStyle/>
        <a:p>
          <a:endParaRPr lang="en-US" sz="1800">
            <a:latin typeface="+mn-lt"/>
          </a:endParaRPr>
        </a:p>
      </dgm:t>
    </dgm:pt>
    <dgm:pt modelId="{4CB1994A-7117-4150-8FD8-34CFE2178BB2}" type="sibTrans" cxnId="{BB01BDE9-F99F-4209-B5DE-DB512B89218D}">
      <dgm:prSet/>
      <dgm:spPr/>
      <dgm:t>
        <a:bodyPr/>
        <a:lstStyle/>
        <a:p>
          <a:endParaRPr lang="en-US" sz="1800">
            <a:latin typeface="+mn-lt"/>
          </a:endParaRPr>
        </a:p>
      </dgm:t>
    </dgm:pt>
    <dgm:pt modelId="{F739E6CD-A3F5-435A-B7C5-2259628473C1}">
      <dgm:prSet phldrT="[Text]" custT="1"/>
      <dgm:spPr/>
      <dgm:t>
        <a:bodyPr/>
        <a:lstStyle/>
        <a:p>
          <a:r>
            <a:rPr lang="en-US" sz="1800" i="1">
              <a:solidFill>
                <a:srgbClr val="000000">
                  <a:hueOff val="0"/>
                  <a:satOff val="0"/>
                  <a:lumOff val="0"/>
                  <a:alphaOff val="0"/>
                </a:srgbClr>
              </a:solidFill>
              <a:latin typeface="+mn-lt"/>
              <a:ea typeface="+mn-ea"/>
              <a:cs typeface="+mn-cs"/>
            </a:rPr>
            <a:t>- </a:t>
          </a:r>
          <a:r>
            <a:rPr lang="en-US" sz="1800" i="0" err="1">
              <a:solidFill>
                <a:srgbClr val="000000">
                  <a:hueOff val="0"/>
                  <a:satOff val="0"/>
                  <a:lumOff val="0"/>
                  <a:alphaOff val="0"/>
                </a:srgbClr>
              </a:solidFill>
              <a:latin typeface="+mn-lt"/>
              <a:ea typeface="+mn-ea"/>
              <a:cs typeface="+mn-cs"/>
            </a:rPr>
            <a:t>Eto</a:t>
          </a:r>
          <a:r>
            <a:rPr lang="en-US" sz="1800" i="0">
              <a:solidFill>
                <a:srgbClr val="000000">
                  <a:hueOff val="0"/>
                  <a:satOff val="0"/>
                  <a:lumOff val="0"/>
                  <a:alphaOff val="0"/>
                </a:srgbClr>
              </a:solidFill>
              <a:latin typeface="+mn-lt"/>
              <a:ea typeface="+mn-ea"/>
              <a:cs typeface="+mn-cs"/>
            </a:rPr>
            <a:t> &amp; High-dose H can be dropped depending on smear status</a:t>
          </a:r>
          <a:endParaRPr lang="en-US" sz="1800" i="0">
            <a:latin typeface="+mn-lt"/>
          </a:endParaRPr>
        </a:p>
      </dgm:t>
    </dgm:pt>
    <dgm:pt modelId="{98A058EE-5422-42FA-8EA2-3EB9D018C581}" type="sibTrans" cxnId="{2D305C1D-7075-4C66-AFEF-C42392898D88}">
      <dgm:prSet/>
      <dgm:spPr/>
      <dgm:t>
        <a:bodyPr/>
        <a:lstStyle/>
        <a:p>
          <a:endParaRPr lang="en-US" sz="1800">
            <a:latin typeface="+mn-lt"/>
          </a:endParaRPr>
        </a:p>
      </dgm:t>
    </dgm:pt>
    <dgm:pt modelId="{B91C65BC-5CD4-42EA-A0B5-0C5FDCEB2609}" type="parTrans" cxnId="{2D305C1D-7075-4C66-AFEF-C42392898D88}">
      <dgm:prSet/>
      <dgm:spPr/>
      <dgm:t>
        <a:bodyPr/>
        <a:lstStyle/>
        <a:p>
          <a:endParaRPr lang="en-US" sz="1800">
            <a:latin typeface="+mn-lt"/>
          </a:endParaRPr>
        </a:p>
      </dgm:t>
    </dgm:pt>
    <dgm:pt modelId="{F4BB4F93-886E-4A49-AF12-E2EC241E0F44}" type="pres">
      <dgm:prSet presAssocID="{5478F402-B8C0-4D2C-9024-926920D1E6B4}" presName="diagram" presStyleCnt="0">
        <dgm:presLayoutVars>
          <dgm:chPref val="1"/>
          <dgm:dir/>
          <dgm:animOne val="branch"/>
          <dgm:animLvl val="lvl"/>
          <dgm:resizeHandles/>
        </dgm:presLayoutVars>
      </dgm:prSet>
      <dgm:spPr/>
    </dgm:pt>
    <dgm:pt modelId="{FF5909C5-4EB3-4381-AB49-C776D643E00C}" type="pres">
      <dgm:prSet presAssocID="{3B87DF5A-0D1C-43FD-9FE5-11E7A7D67C90}" presName="root" presStyleCnt="0"/>
      <dgm:spPr/>
    </dgm:pt>
    <dgm:pt modelId="{EDB6CE5F-2648-4865-B556-B1C500180161}" type="pres">
      <dgm:prSet presAssocID="{3B87DF5A-0D1C-43FD-9FE5-11E7A7D67C90}" presName="rootComposite" presStyleCnt="0"/>
      <dgm:spPr/>
    </dgm:pt>
    <dgm:pt modelId="{34050BCD-C4AD-4AA2-9AE4-B86288C0F5B1}" type="pres">
      <dgm:prSet presAssocID="{3B87DF5A-0D1C-43FD-9FE5-11E7A7D67C90}" presName="rootText" presStyleLbl="node1" presStyleIdx="0" presStyleCnt="2" custScaleX="141127" custScaleY="106155"/>
      <dgm:spPr/>
    </dgm:pt>
    <dgm:pt modelId="{A46A74B1-30C2-4A87-9B2B-F5F9789EF92E}" type="pres">
      <dgm:prSet presAssocID="{3B87DF5A-0D1C-43FD-9FE5-11E7A7D67C90}" presName="rootConnector" presStyleLbl="node1" presStyleIdx="0" presStyleCnt="2"/>
      <dgm:spPr/>
    </dgm:pt>
    <dgm:pt modelId="{2FD0F274-7BC6-4C94-A31B-04F5B962502F}" type="pres">
      <dgm:prSet presAssocID="{3B87DF5A-0D1C-43FD-9FE5-11E7A7D67C90}" presName="childShape" presStyleCnt="0"/>
      <dgm:spPr/>
    </dgm:pt>
    <dgm:pt modelId="{056A92D7-DD83-461E-9D68-D77DD94EDAFE}" type="pres">
      <dgm:prSet presAssocID="{B91C65BC-5CD4-42EA-A0B5-0C5FDCEB2609}" presName="Name13" presStyleLbl="parChTrans1D2" presStyleIdx="0" presStyleCnt="4"/>
      <dgm:spPr/>
    </dgm:pt>
    <dgm:pt modelId="{21809F06-4080-499E-92AB-A8D0D90DE7E6}" type="pres">
      <dgm:prSet presAssocID="{F739E6CD-A3F5-435A-B7C5-2259628473C1}" presName="childText" presStyleLbl="bgAcc1" presStyleIdx="0" presStyleCnt="4" custScaleX="216657" custScaleY="101792">
        <dgm:presLayoutVars>
          <dgm:bulletEnabled val="1"/>
        </dgm:presLayoutVars>
      </dgm:prSet>
      <dgm:spPr/>
    </dgm:pt>
    <dgm:pt modelId="{DFCD51FE-4DF0-4E0C-8303-C97974E12698}" type="pres">
      <dgm:prSet presAssocID="{E4CB853E-2EDD-4F87-AAA1-9F91D23058A5}" presName="Name13" presStyleLbl="parChTrans1D2" presStyleIdx="1" presStyleCnt="4"/>
      <dgm:spPr/>
    </dgm:pt>
    <dgm:pt modelId="{0DA506AD-7AD3-4F1E-AE69-E41ED1AB3721}" type="pres">
      <dgm:prSet presAssocID="{6C78F3D0-38F6-464F-B4B6-400B6F503FD2}" presName="childText" presStyleLbl="bgAcc1" presStyleIdx="1" presStyleCnt="4" custScaleX="214590" custScaleY="100000">
        <dgm:presLayoutVars>
          <dgm:bulletEnabled val="1"/>
        </dgm:presLayoutVars>
      </dgm:prSet>
      <dgm:spPr/>
    </dgm:pt>
    <dgm:pt modelId="{4D098328-37E0-4B22-ACAA-10B82D2F946D}" type="pres">
      <dgm:prSet presAssocID="{F62C79E1-5F52-4ED9-8D7F-58E0D39407D0}" presName="root" presStyleCnt="0"/>
      <dgm:spPr/>
    </dgm:pt>
    <dgm:pt modelId="{306D7BFB-B0E2-4936-937D-A447D438DACE}" type="pres">
      <dgm:prSet presAssocID="{F62C79E1-5F52-4ED9-8D7F-58E0D39407D0}" presName="rootComposite" presStyleCnt="0"/>
      <dgm:spPr/>
    </dgm:pt>
    <dgm:pt modelId="{76A6470D-C15E-4380-AD12-E82ED0F89BFC}" type="pres">
      <dgm:prSet presAssocID="{F62C79E1-5F52-4ED9-8D7F-58E0D39407D0}" presName="rootText" presStyleLbl="node1" presStyleIdx="1" presStyleCnt="2" custScaleX="153384" custScaleY="101302"/>
      <dgm:spPr/>
    </dgm:pt>
    <dgm:pt modelId="{2F315D4A-FDF1-4C49-AF1A-8C1435213AA6}" type="pres">
      <dgm:prSet presAssocID="{F62C79E1-5F52-4ED9-8D7F-58E0D39407D0}" presName="rootConnector" presStyleLbl="node1" presStyleIdx="1" presStyleCnt="2"/>
      <dgm:spPr/>
    </dgm:pt>
    <dgm:pt modelId="{A316150F-E9C8-436A-87EE-3D2F9314FC84}" type="pres">
      <dgm:prSet presAssocID="{F62C79E1-5F52-4ED9-8D7F-58E0D39407D0}" presName="childShape" presStyleCnt="0"/>
      <dgm:spPr/>
    </dgm:pt>
    <dgm:pt modelId="{96674433-814B-4319-8AB7-4DDB1F3C69FB}" type="pres">
      <dgm:prSet presAssocID="{23821977-FB70-421A-ACFF-39D8FA1D6588}" presName="Name13" presStyleLbl="parChTrans1D2" presStyleIdx="2" presStyleCnt="4"/>
      <dgm:spPr/>
    </dgm:pt>
    <dgm:pt modelId="{447EF6E1-6FA1-4E34-B9ED-B94ABA993ED5}" type="pres">
      <dgm:prSet presAssocID="{5037E02D-A315-4EDB-B7EE-5CEFAE1A697D}" presName="childText" presStyleLbl="bgAcc1" presStyleIdx="2" presStyleCnt="4" custScaleX="210722" custScaleY="123628">
        <dgm:presLayoutVars>
          <dgm:bulletEnabled val="1"/>
        </dgm:presLayoutVars>
      </dgm:prSet>
      <dgm:spPr/>
    </dgm:pt>
    <dgm:pt modelId="{E9003F38-C970-483E-B248-E9E93DA52631}" type="pres">
      <dgm:prSet presAssocID="{9C82CE10-D7E9-46DA-822C-82F735EF1D5C}" presName="Name13" presStyleLbl="parChTrans1D2" presStyleIdx="3" presStyleCnt="4"/>
      <dgm:spPr/>
    </dgm:pt>
    <dgm:pt modelId="{514E9711-0556-4FBD-A8F3-A7A108CA29D8}" type="pres">
      <dgm:prSet presAssocID="{55C75F40-2FCF-4183-8C5F-37AD0AD43172}" presName="childText" presStyleLbl="bgAcc1" presStyleIdx="3" presStyleCnt="4" custScaleX="223921">
        <dgm:presLayoutVars>
          <dgm:bulletEnabled val="1"/>
        </dgm:presLayoutVars>
      </dgm:prSet>
      <dgm:spPr/>
    </dgm:pt>
  </dgm:ptLst>
  <dgm:cxnLst>
    <dgm:cxn modelId="{2D305C1D-7075-4C66-AFEF-C42392898D88}" srcId="{3B87DF5A-0D1C-43FD-9FE5-11E7A7D67C90}" destId="{F739E6CD-A3F5-435A-B7C5-2259628473C1}" srcOrd="0" destOrd="0" parTransId="{B91C65BC-5CD4-42EA-A0B5-0C5FDCEB2609}" sibTransId="{98A058EE-5422-42FA-8EA2-3EB9D018C581}"/>
    <dgm:cxn modelId="{237B8C23-996D-4B57-B60B-E3A8E8C7CC81}" type="presOf" srcId="{23821977-FB70-421A-ACFF-39D8FA1D6588}" destId="{96674433-814B-4319-8AB7-4DDB1F3C69FB}" srcOrd="0" destOrd="0" presId="urn:microsoft.com/office/officeart/2005/8/layout/hierarchy3"/>
    <dgm:cxn modelId="{E1F8C826-435E-45D3-98BA-20382DCAFE18}" type="presOf" srcId="{F62C79E1-5F52-4ED9-8D7F-58E0D39407D0}" destId="{2F315D4A-FDF1-4C49-AF1A-8C1435213AA6}" srcOrd="1" destOrd="0" presId="urn:microsoft.com/office/officeart/2005/8/layout/hierarchy3"/>
    <dgm:cxn modelId="{E12C4A39-1984-4015-8B0F-3BDE473975ED}" srcId="{5478F402-B8C0-4D2C-9024-926920D1E6B4}" destId="{3B87DF5A-0D1C-43FD-9FE5-11E7A7D67C90}" srcOrd="0" destOrd="0" parTransId="{C530880F-5789-45E7-BF91-CE63015F4C4B}" sibTransId="{82C1387E-56BF-42E5-B858-38F9B01C515D}"/>
    <dgm:cxn modelId="{A6BCC839-723F-4ED8-AFF4-834AB69EE5A5}" type="presOf" srcId="{5478F402-B8C0-4D2C-9024-926920D1E6B4}" destId="{F4BB4F93-886E-4A49-AF12-E2EC241E0F44}" srcOrd="0" destOrd="0" presId="urn:microsoft.com/office/officeart/2005/8/layout/hierarchy3"/>
    <dgm:cxn modelId="{D567673C-195E-4985-8E66-B0B3427A2EFB}" type="presOf" srcId="{5037E02D-A315-4EDB-B7EE-5CEFAE1A697D}" destId="{447EF6E1-6FA1-4E34-B9ED-B94ABA993ED5}" srcOrd="0" destOrd="0" presId="urn:microsoft.com/office/officeart/2005/8/layout/hierarchy3"/>
    <dgm:cxn modelId="{AB745442-193A-4103-A3D6-0FFE361E32AE}" type="presOf" srcId="{6C78F3D0-38F6-464F-B4B6-400B6F503FD2}" destId="{0DA506AD-7AD3-4F1E-AE69-E41ED1AB3721}" srcOrd="0" destOrd="0" presId="urn:microsoft.com/office/officeart/2005/8/layout/hierarchy3"/>
    <dgm:cxn modelId="{4DFF8E64-F206-4F80-BCB1-179B1DC85642}" srcId="{3B87DF5A-0D1C-43FD-9FE5-11E7A7D67C90}" destId="{6C78F3D0-38F6-464F-B4B6-400B6F503FD2}" srcOrd="1" destOrd="0" parTransId="{E4CB853E-2EDD-4F87-AAA1-9F91D23058A5}" sibTransId="{9293D5F9-5C2B-4252-A52D-7F1CA786BEDC}"/>
    <dgm:cxn modelId="{8D182E84-7D3C-4575-9A71-6D35336053FC}" type="presOf" srcId="{55C75F40-2FCF-4183-8C5F-37AD0AD43172}" destId="{514E9711-0556-4FBD-A8F3-A7A108CA29D8}" srcOrd="0" destOrd="0" presId="urn:microsoft.com/office/officeart/2005/8/layout/hierarchy3"/>
    <dgm:cxn modelId="{D1AE1686-5CE8-4A67-A6E3-73019EA11ABE}" type="presOf" srcId="{F62C79E1-5F52-4ED9-8D7F-58E0D39407D0}" destId="{76A6470D-C15E-4380-AD12-E82ED0F89BFC}" srcOrd="0" destOrd="0" presId="urn:microsoft.com/office/officeart/2005/8/layout/hierarchy3"/>
    <dgm:cxn modelId="{DFD15287-F071-4984-AA9B-AD1CD1C521CE}" type="presOf" srcId="{3B87DF5A-0D1C-43FD-9FE5-11E7A7D67C90}" destId="{A46A74B1-30C2-4A87-9B2B-F5F9789EF92E}" srcOrd="1" destOrd="0" presId="urn:microsoft.com/office/officeart/2005/8/layout/hierarchy3"/>
    <dgm:cxn modelId="{3BA27A94-6343-460E-B55C-A49FF2C168EF}" type="presOf" srcId="{B91C65BC-5CD4-42EA-A0B5-0C5FDCEB2609}" destId="{056A92D7-DD83-461E-9D68-D77DD94EDAFE}" srcOrd="0" destOrd="0" presId="urn:microsoft.com/office/officeart/2005/8/layout/hierarchy3"/>
    <dgm:cxn modelId="{2BD2A4A8-430A-4451-8B1D-9E8C95D63C71}" srcId="{F62C79E1-5F52-4ED9-8D7F-58E0D39407D0}" destId="{5037E02D-A315-4EDB-B7EE-5CEFAE1A697D}" srcOrd="0" destOrd="0" parTransId="{23821977-FB70-421A-ACFF-39D8FA1D6588}" sibTransId="{8DEA26D5-1AF5-488B-A36D-810F7874F893}"/>
    <dgm:cxn modelId="{B3B0D5A9-4118-4414-B7DC-38B1A085A6FB}" type="presOf" srcId="{3B87DF5A-0D1C-43FD-9FE5-11E7A7D67C90}" destId="{34050BCD-C4AD-4AA2-9AE4-B86288C0F5B1}" srcOrd="0" destOrd="0" presId="urn:microsoft.com/office/officeart/2005/8/layout/hierarchy3"/>
    <dgm:cxn modelId="{53EDBEAF-9A05-4588-B96D-B1536D379B04}" type="presOf" srcId="{9C82CE10-D7E9-46DA-822C-82F735EF1D5C}" destId="{E9003F38-C970-483E-B248-E9E93DA52631}" srcOrd="0" destOrd="0" presId="urn:microsoft.com/office/officeart/2005/8/layout/hierarchy3"/>
    <dgm:cxn modelId="{E43880B3-C37A-4221-8F9E-610820C33DDF}" type="presOf" srcId="{E4CB853E-2EDD-4F87-AAA1-9F91D23058A5}" destId="{DFCD51FE-4DF0-4E0C-8303-C97974E12698}" srcOrd="0" destOrd="0" presId="urn:microsoft.com/office/officeart/2005/8/layout/hierarchy3"/>
    <dgm:cxn modelId="{E704EFB6-9CFA-4660-B8E6-458B539D6B0C}" srcId="{5478F402-B8C0-4D2C-9024-926920D1E6B4}" destId="{F62C79E1-5F52-4ED9-8D7F-58E0D39407D0}" srcOrd="1" destOrd="0" parTransId="{96BCE46B-1D9D-4258-8029-5D9A08F8C2ED}" sibTransId="{78F1388A-4AF1-408C-BC7C-98DECCC65D9F}"/>
    <dgm:cxn modelId="{8642D7E4-04E7-473D-883A-922BDCA1EF1B}" type="presOf" srcId="{F739E6CD-A3F5-435A-B7C5-2259628473C1}" destId="{21809F06-4080-499E-92AB-A8D0D90DE7E6}" srcOrd="0" destOrd="0" presId="urn:microsoft.com/office/officeart/2005/8/layout/hierarchy3"/>
    <dgm:cxn modelId="{BB01BDE9-F99F-4209-B5DE-DB512B89218D}" srcId="{F62C79E1-5F52-4ED9-8D7F-58E0D39407D0}" destId="{55C75F40-2FCF-4183-8C5F-37AD0AD43172}" srcOrd="1" destOrd="0" parTransId="{9C82CE10-D7E9-46DA-822C-82F735EF1D5C}" sibTransId="{4CB1994A-7117-4150-8FD8-34CFE2178BB2}"/>
    <dgm:cxn modelId="{6D0888E3-A65C-46E7-A784-48C36F838DC2}" type="presParOf" srcId="{F4BB4F93-886E-4A49-AF12-E2EC241E0F44}" destId="{FF5909C5-4EB3-4381-AB49-C776D643E00C}" srcOrd="0" destOrd="0" presId="urn:microsoft.com/office/officeart/2005/8/layout/hierarchy3"/>
    <dgm:cxn modelId="{A864C209-F31A-4E73-B252-DE62D9199468}" type="presParOf" srcId="{FF5909C5-4EB3-4381-AB49-C776D643E00C}" destId="{EDB6CE5F-2648-4865-B556-B1C500180161}" srcOrd="0" destOrd="0" presId="urn:microsoft.com/office/officeart/2005/8/layout/hierarchy3"/>
    <dgm:cxn modelId="{15B2EF1A-C0CE-4ED1-A4E1-00903FC79A9C}" type="presParOf" srcId="{EDB6CE5F-2648-4865-B556-B1C500180161}" destId="{34050BCD-C4AD-4AA2-9AE4-B86288C0F5B1}" srcOrd="0" destOrd="0" presId="urn:microsoft.com/office/officeart/2005/8/layout/hierarchy3"/>
    <dgm:cxn modelId="{D416A0EC-A58E-485A-AFC0-66367E2B6018}" type="presParOf" srcId="{EDB6CE5F-2648-4865-B556-B1C500180161}" destId="{A46A74B1-30C2-4A87-9B2B-F5F9789EF92E}" srcOrd="1" destOrd="0" presId="urn:microsoft.com/office/officeart/2005/8/layout/hierarchy3"/>
    <dgm:cxn modelId="{A90AB9CC-6045-4B5F-90D4-23346D1E2322}" type="presParOf" srcId="{FF5909C5-4EB3-4381-AB49-C776D643E00C}" destId="{2FD0F274-7BC6-4C94-A31B-04F5B962502F}" srcOrd="1" destOrd="0" presId="urn:microsoft.com/office/officeart/2005/8/layout/hierarchy3"/>
    <dgm:cxn modelId="{84E7FED2-953B-4AEA-A0FB-F1AF9616B598}" type="presParOf" srcId="{2FD0F274-7BC6-4C94-A31B-04F5B962502F}" destId="{056A92D7-DD83-461E-9D68-D77DD94EDAFE}" srcOrd="0" destOrd="0" presId="urn:microsoft.com/office/officeart/2005/8/layout/hierarchy3"/>
    <dgm:cxn modelId="{13AFD7C2-23F6-4381-A4B3-306298EC73B9}" type="presParOf" srcId="{2FD0F274-7BC6-4C94-A31B-04F5B962502F}" destId="{21809F06-4080-499E-92AB-A8D0D90DE7E6}" srcOrd="1" destOrd="0" presId="urn:microsoft.com/office/officeart/2005/8/layout/hierarchy3"/>
    <dgm:cxn modelId="{8416B1D9-38EF-4608-8FA6-87457AF31E2C}" type="presParOf" srcId="{2FD0F274-7BC6-4C94-A31B-04F5B962502F}" destId="{DFCD51FE-4DF0-4E0C-8303-C97974E12698}" srcOrd="2" destOrd="0" presId="urn:microsoft.com/office/officeart/2005/8/layout/hierarchy3"/>
    <dgm:cxn modelId="{9DD0FE9B-30DE-4C1F-B10B-1896B91ED4FE}" type="presParOf" srcId="{2FD0F274-7BC6-4C94-A31B-04F5B962502F}" destId="{0DA506AD-7AD3-4F1E-AE69-E41ED1AB3721}" srcOrd="3" destOrd="0" presId="urn:microsoft.com/office/officeart/2005/8/layout/hierarchy3"/>
    <dgm:cxn modelId="{57F92527-DFBD-49A3-AC95-8192FFAC084C}" type="presParOf" srcId="{F4BB4F93-886E-4A49-AF12-E2EC241E0F44}" destId="{4D098328-37E0-4B22-ACAA-10B82D2F946D}" srcOrd="1" destOrd="0" presId="urn:microsoft.com/office/officeart/2005/8/layout/hierarchy3"/>
    <dgm:cxn modelId="{F4F9DDE0-FFAF-4711-8866-F0F4E2CE7DAD}" type="presParOf" srcId="{4D098328-37E0-4B22-ACAA-10B82D2F946D}" destId="{306D7BFB-B0E2-4936-937D-A447D438DACE}" srcOrd="0" destOrd="0" presId="urn:microsoft.com/office/officeart/2005/8/layout/hierarchy3"/>
    <dgm:cxn modelId="{0A51F38D-CD49-4B59-9636-21F9FE166B46}" type="presParOf" srcId="{306D7BFB-B0E2-4936-937D-A447D438DACE}" destId="{76A6470D-C15E-4380-AD12-E82ED0F89BFC}" srcOrd="0" destOrd="0" presId="urn:microsoft.com/office/officeart/2005/8/layout/hierarchy3"/>
    <dgm:cxn modelId="{0FA504A2-6C7F-472F-979C-F60971199DF9}" type="presParOf" srcId="{306D7BFB-B0E2-4936-937D-A447D438DACE}" destId="{2F315D4A-FDF1-4C49-AF1A-8C1435213AA6}" srcOrd="1" destOrd="0" presId="urn:microsoft.com/office/officeart/2005/8/layout/hierarchy3"/>
    <dgm:cxn modelId="{C6C12467-612B-4057-9AD8-EA3164A11DC6}" type="presParOf" srcId="{4D098328-37E0-4B22-ACAA-10B82D2F946D}" destId="{A316150F-E9C8-436A-87EE-3D2F9314FC84}" srcOrd="1" destOrd="0" presId="urn:microsoft.com/office/officeart/2005/8/layout/hierarchy3"/>
    <dgm:cxn modelId="{A37F7599-5926-4BD5-B235-18A492232330}" type="presParOf" srcId="{A316150F-E9C8-436A-87EE-3D2F9314FC84}" destId="{96674433-814B-4319-8AB7-4DDB1F3C69FB}" srcOrd="0" destOrd="0" presId="urn:microsoft.com/office/officeart/2005/8/layout/hierarchy3"/>
    <dgm:cxn modelId="{18EE5DDD-609C-4A8D-9758-6EF2A225C4F9}" type="presParOf" srcId="{A316150F-E9C8-436A-87EE-3D2F9314FC84}" destId="{447EF6E1-6FA1-4E34-B9ED-B94ABA993ED5}" srcOrd="1" destOrd="0" presId="urn:microsoft.com/office/officeart/2005/8/layout/hierarchy3"/>
    <dgm:cxn modelId="{78DB0326-456B-41DE-8566-3899D544FA7C}" type="presParOf" srcId="{A316150F-E9C8-436A-87EE-3D2F9314FC84}" destId="{E9003F38-C970-483E-B248-E9E93DA52631}" srcOrd="2" destOrd="0" presId="urn:microsoft.com/office/officeart/2005/8/layout/hierarchy3"/>
    <dgm:cxn modelId="{678AD8F8-BE3E-4E7B-BCE0-B4D80F4D20CC}" type="presParOf" srcId="{A316150F-E9C8-436A-87EE-3D2F9314FC84}" destId="{514E9711-0556-4FBD-A8F3-A7A108CA29D8}"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082B4C-A9D6-4CD7-AD64-2D7E6A53DD0D}"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0896EDC0-A062-4C7C-A816-E03A14F545E5}">
      <dgm:prSet phldrT="[Text]" custT="1"/>
      <dgm:spPr>
        <a:solidFill>
          <a:schemeClr val="accent2"/>
        </a:solidFill>
      </dgm:spPr>
      <dgm:t>
        <a:bodyPr/>
        <a:lstStyle/>
        <a:p>
          <a:r>
            <a:rPr kumimoji="0" lang="en-US" sz="2400" b="1" i="0" u="none" strike="noStrike" cap="none" spc="0" normalizeH="0" baseline="0" noProof="0">
              <a:ln>
                <a:noFill/>
              </a:ln>
              <a:solidFill>
                <a:schemeClr val="bg1"/>
              </a:solidFill>
              <a:effectLst/>
              <a:uLnTx/>
              <a:uFillTx/>
              <a:latin typeface="+mn-lt"/>
              <a:ea typeface="+mn-ea"/>
              <a:cs typeface="+mn-cs"/>
            </a:rPr>
            <a:t>BEAT-TB</a:t>
          </a:r>
          <a:r>
            <a:rPr kumimoji="0" lang="en-US" sz="2400" b="0" i="0" u="none" strike="noStrike" cap="none" spc="0" normalizeH="0" baseline="0" noProof="0">
              <a:ln>
                <a:noFill/>
              </a:ln>
              <a:solidFill>
                <a:schemeClr val="bg1"/>
              </a:solidFill>
              <a:effectLst/>
              <a:uLnTx/>
              <a:uFillTx/>
              <a:latin typeface="+mn-lt"/>
              <a:ea typeface="+mn-ea"/>
              <a:cs typeface="+mn-cs"/>
            </a:rPr>
            <a:t> </a:t>
          </a:r>
          <a:r>
            <a:rPr kumimoji="0" lang="en-US" sz="2400" b="1" i="0" u="none" strike="noStrike" cap="none" spc="0" normalizeH="0" baseline="0" noProof="0">
              <a:ln>
                <a:noFill/>
              </a:ln>
              <a:solidFill>
                <a:schemeClr val="bg1"/>
              </a:solidFill>
              <a:effectLst/>
              <a:uLnTx/>
              <a:uFillTx/>
              <a:latin typeface="+mn-lt"/>
              <a:ea typeface="+mn-ea"/>
              <a:cs typeface="+mn-cs"/>
            </a:rPr>
            <a:t>trial</a:t>
          </a:r>
          <a:r>
            <a:rPr kumimoji="0" lang="en-US" sz="2400" b="0" i="0" u="none" strike="noStrike" cap="none" spc="0" normalizeH="0" baseline="0" noProof="0">
              <a:ln>
                <a:noFill/>
              </a:ln>
              <a:solidFill>
                <a:schemeClr val="bg1"/>
              </a:solidFill>
              <a:effectLst/>
              <a:uLnTx/>
              <a:uFillTx/>
              <a:latin typeface="+mn-lt"/>
              <a:ea typeface="+mn-ea"/>
              <a:cs typeface="+mn-cs"/>
            </a:rPr>
            <a:t> </a:t>
          </a:r>
        </a:p>
        <a:p>
          <a:r>
            <a:rPr lang="en-AU" sz="2400" b="0">
              <a:solidFill>
                <a:schemeClr val="bg1"/>
              </a:solidFill>
              <a:latin typeface="+mn-lt"/>
            </a:rPr>
            <a:t>(site: South Africa)</a:t>
          </a:r>
          <a:endParaRPr lang="en-US" sz="2400">
            <a:solidFill>
              <a:schemeClr val="bg1"/>
            </a:solidFill>
            <a:latin typeface="+mn-lt"/>
          </a:endParaRPr>
        </a:p>
      </dgm:t>
    </dgm:pt>
    <dgm:pt modelId="{CB7ED4BD-D8C0-4404-8F45-45489FEF3A89}" type="parTrans" cxnId="{F5A32BCF-65C3-4DCC-9E6D-DBC941E636A9}">
      <dgm:prSet/>
      <dgm:spPr/>
      <dgm:t>
        <a:bodyPr/>
        <a:lstStyle/>
        <a:p>
          <a:endParaRPr lang="en-US"/>
        </a:p>
      </dgm:t>
    </dgm:pt>
    <dgm:pt modelId="{719C087B-BA05-49DC-B4B8-31F4C7C42732}" type="sibTrans" cxnId="{F5A32BCF-65C3-4DCC-9E6D-DBC941E636A9}">
      <dgm:prSet/>
      <dgm:spPr/>
      <dgm:t>
        <a:bodyPr/>
        <a:lstStyle/>
        <a:p>
          <a:endParaRPr lang="en-US"/>
        </a:p>
      </dgm:t>
    </dgm:pt>
    <dgm:pt modelId="{C63D2439-9026-460F-8464-B3C714CF2631}">
      <dgm:prSet custT="1"/>
      <dgm:spPr>
        <a:solidFill>
          <a:srgbClr val="C9DDF3">
            <a:alpha val="90000"/>
          </a:srgbClr>
        </a:solidFill>
      </dgm:spPr>
      <dgm:t>
        <a:bodyPr/>
        <a:lstStyle/>
        <a:p>
          <a:pPr>
            <a:lnSpc>
              <a:spcPct val="150000"/>
            </a:lnSpc>
            <a:buClrTx/>
            <a:buSzTx/>
            <a:buFontTx/>
            <a:buNone/>
          </a:pPr>
          <a:r>
            <a:rPr kumimoji="0" lang="en-US" sz="2400" b="1" i="0" u="sng" strike="noStrike" kern="1200" cap="none" spc="0" normalizeH="0" baseline="0" noProof="0">
              <a:ln>
                <a:noFill/>
              </a:ln>
              <a:solidFill>
                <a:schemeClr val="accent2"/>
              </a:solidFill>
              <a:effectLst/>
              <a:uLnTx/>
              <a:uFillTx/>
              <a:latin typeface="+mn-lt"/>
              <a:ea typeface="+mn-ea"/>
              <a:cs typeface="+mn-cs"/>
            </a:rPr>
            <a:t>Population: </a:t>
          </a:r>
          <a:r>
            <a:rPr kumimoji="0" lang="en-US" sz="2400" b="0" i="0" u="none" strike="noStrike" kern="1200" cap="none" spc="0" normalizeH="0" baseline="0" noProof="0">
              <a:ln>
                <a:noFill/>
              </a:ln>
              <a:solidFill>
                <a:schemeClr val="accent2"/>
              </a:solidFill>
              <a:effectLst/>
              <a:uLnTx/>
              <a:uFillTx/>
              <a:latin typeface="Calibri" panose="020F0502020204030204"/>
              <a:ea typeface="+mn-ea"/>
              <a:cs typeface="+mn-cs"/>
            </a:rPr>
            <a:t>MDR/RR-TB or pre-XDR-TB</a:t>
          </a:r>
          <a:endParaRPr lang="en-US" sz="2400" kern="1200">
            <a:solidFill>
              <a:schemeClr val="accent2"/>
            </a:solidFill>
            <a:latin typeface="+mn-lt"/>
          </a:endParaRPr>
        </a:p>
      </dgm:t>
    </dgm:pt>
    <dgm:pt modelId="{33DAF924-DDFA-4E3A-A875-923158FB77B0}" type="parTrans" cxnId="{636ADE68-D6AC-49D0-BC1A-5140D245A076}">
      <dgm:prSet/>
      <dgm:spPr/>
      <dgm:t>
        <a:bodyPr/>
        <a:lstStyle/>
        <a:p>
          <a:endParaRPr lang="en-US"/>
        </a:p>
      </dgm:t>
    </dgm:pt>
    <dgm:pt modelId="{4749F3CC-60D8-41B9-AD76-56A2E0CCC766}" type="sibTrans" cxnId="{636ADE68-D6AC-49D0-BC1A-5140D245A076}">
      <dgm:prSet/>
      <dgm:spPr/>
      <dgm:t>
        <a:bodyPr/>
        <a:lstStyle/>
        <a:p>
          <a:endParaRPr lang="en-US"/>
        </a:p>
      </dgm:t>
    </dgm:pt>
    <dgm:pt modelId="{85463AFE-EDE8-4B16-898D-B508AB91853A}">
      <dgm:prSet custT="1"/>
      <dgm:spPr>
        <a:solidFill>
          <a:srgbClr val="C9DDF3">
            <a:alpha val="90000"/>
          </a:srgbClr>
        </a:solidFill>
      </dgm:spPr>
      <dgm:t>
        <a:bodyPr/>
        <a:lstStyle/>
        <a:p>
          <a:pPr>
            <a:lnSpc>
              <a:spcPct val="150000"/>
            </a:lnSpc>
          </a:pPr>
          <a:r>
            <a:rPr kumimoji="0" lang="en-US" sz="2400" b="0" i="0" u="none" strike="noStrike" kern="1200" cap="none" spc="0" normalizeH="0" baseline="0" noProof="0">
              <a:ln>
                <a:noFill/>
              </a:ln>
              <a:solidFill>
                <a:prstClr val="black"/>
              </a:solidFill>
              <a:effectLst/>
              <a:uLnTx/>
              <a:uFillTx/>
              <a:latin typeface="+mn-lt"/>
              <a:ea typeface="+mn-ea"/>
              <a:cs typeface="+mn-cs"/>
            </a:rPr>
            <a:t>6 </a:t>
          </a:r>
          <a:r>
            <a:rPr lang="en-US" sz="2400" kern="1200" err="1">
              <a:solidFill>
                <a:prstClr val="black"/>
              </a:solidFill>
              <a:latin typeface="+mn-lt"/>
            </a:rPr>
            <a:t>Bdq-Dlm-Lzd-Lfx</a:t>
          </a:r>
          <a:r>
            <a:rPr lang="en-US" sz="2400" kern="1200">
              <a:solidFill>
                <a:prstClr val="black"/>
              </a:solidFill>
              <a:latin typeface="+mn-lt"/>
            </a:rPr>
            <a:t>-</a:t>
          </a:r>
          <a:r>
            <a:rPr kumimoji="0" lang="en-US" sz="2400" b="0" i="0" u="none" strike="noStrike" kern="1200" cap="none" spc="0" normalizeH="0" baseline="0" noProof="0" err="1">
              <a:ln>
                <a:noFill/>
              </a:ln>
              <a:solidFill>
                <a:prstClr val="black"/>
              </a:solidFill>
              <a:effectLst/>
              <a:uLnTx/>
              <a:uFillTx/>
              <a:latin typeface="+mn-lt"/>
              <a:ea typeface="+mn-ea"/>
              <a:cs typeface="+mn-cs"/>
            </a:rPr>
            <a:t>Cfz</a:t>
          </a:r>
          <a:r>
            <a:rPr kumimoji="0" lang="en-US" sz="2400" b="0" i="0" u="none" strike="noStrike" kern="1200" cap="none" spc="0" normalizeH="0" baseline="0" noProof="0">
              <a:ln>
                <a:noFill/>
              </a:ln>
              <a:solidFill>
                <a:prstClr val="black"/>
              </a:solidFill>
              <a:effectLst/>
              <a:uLnTx/>
              <a:uFillTx/>
              <a:latin typeface="+mn-lt"/>
              <a:ea typeface="+mn-ea"/>
              <a:cs typeface="+mn-cs"/>
            </a:rPr>
            <a:t> </a:t>
          </a:r>
        </a:p>
      </dgm:t>
    </dgm:pt>
    <dgm:pt modelId="{17FF243B-0482-4FDE-B916-85109F72137F}" type="parTrans" cxnId="{85DA8DC6-06FA-45BA-8C61-AB7960410BC5}">
      <dgm:prSet/>
      <dgm:spPr/>
      <dgm:t>
        <a:bodyPr/>
        <a:lstStyle/>
        <a:p>
          <a:endParaRPr lang="en-US"/>
        </a:p>
      </dgm:t>
    </dgm:pt>
    <dgm:pt modelId="{58E5BB33-D07B-4D12-A0D9-B0EEDABA2E32}" type="sibTrans" cxnId="{85DA8DC6-06FA-45BA-8C61-AB7960410BC5}">
      <dgm:prSet/>
      <dgm:spPr/>
      <dgm:t>
        <a:bodyPr/>
        <a:lstStyle/>
        <a:p>
          <a:endParaRPr lang="en-US"/>
        </a:p>
      </dgm:t>
    </dgm:pt>
    <dgm:pt modelId="{7E0EAB88-2C29-4F2E-9B1E-56FBFD10B60E}">
      <dgm:prSet custT="1"/>
      <dgm:spPr>
        <a:solidFill>
          <a:srgbClr val="C9DDF3">
            <a:alpha val="90000"/>
          </a:srgbClr>
        </a:solidFill>
      </dgm:spPr>
      <dgm:t>
        <a:bodyPr/>
        <a:lstStyle/>
        <a:p>
          <a:pPr>
            <a:lnSpc>
              <a:spcPct val="150000"/>
            </a:lnSpc>
            <a:buClrTx/>
            <a:buSzTx/>
            <a:buFont typeface="Arial" panose="020B0604020202020204" pitchFamily="34" charset="0"/>
            <a:buNone/>
          </a:pPr>
          <a:r>
            <a:rPr kumimoji="0" lang="en-US" sz="2400" b="0" i="0" u="none" strike="noStrike" kern="1200" cap="none" spc="0" normalizeH="0" baseline="0" noProof="0">
              <a:ln>
                <a:noFill/>
              </a:ln>
              <a:solidFill>
                <a:prstClr val="black"/>
              </a:solidFill>
              <a:effectLst/>
              <a:uLnTx/>
              <a:uFillTx/>
              <a:latin typeface="+mn-lt"/>
              <a:ea typeface="+mn-ea"/>
              <a:cs typeface="+mn-cs"/>
            </a:rPr>
            <a:t> </a:t>
          </a:r>
          <a:r>
            <a:rPr kumimoji="0" lang="en-US" sz="2400" b="1" i="0" u="sng" strike="noStrike" kern="1200" cap="none" spc="0" normalizeH="0" baseline="0" noProof="0">
              <a:ln>
                <a:noFill/>
              </a:ln>
              <a:solidFill>
                <a:prstClr val="black"/>
              </a:solidFill>
              <a:effectLst/>
              <a:uLnTx/>
              <a:uFillTx/>
              <a:latin typeface="Arial"/>
              <a:ea typeface="+mn-ea"/>
              <a:cs typeface="+mn-cs"/>
            </a:rPr>
            <a:t>Comparator:</a:t>
          </a:r>
        </a:p>
      </dgm:t>
    </dgm:pt>
    <dgm:pt modelId="{2D521778-6911-4B5D-A771-886155114BC0}" type="parTrans" cxnId="{82613E81-8C38-4304-B3CC-ECCE44CCD6DF}">
      <dgm:prSet/>
      <dgm:spPr/>
      <dgm:t>
        <a:bodyPr/>
        <a:lstStyle/>
        <a:p>
          <a:endParaRPr lang="en-US"/>
        </a:p>
      </dgm:t>
    </dgm:pt>
    <dgm:pt modelId="{DD16C56E-EC9E-4602-B607-4A06396F97EE}" type="sibTrans" cxnId="{82613E81-8C38-4304-B3CC-ECCE44CCD6DF}">
      <dgm:prSet/>
      <dgm:spPr/>
      <dgm:t>
        <a:bodyPr/>
        <a:lstStyle/>
        <a:p>
          <a:endParaRPr lang="en-US"/>
        </a:p>
      </dgm:t>
    </dgm:pt>
    <dgm:pt modelId="{2AB47FB2-A4A2-4503-8CC7-2541726283FF}">
      <dgm:prSet custT="1"/>
      <dgm:spPr>
        <a:solidFill>
          <a:srgbClr val="C9DDF3">
            <a:alpha val="90000"/>
          </a:srgbClr>
        </a:solidFill>
      </dgm:spPr>
      <dgm:t>
        <a:bodyPr/>
        <a:lstStyle/>
        <a:p>
          <a:pPr>
            <a:lnSpc>
              <a:spcPct val="150000"/>
            </a:lnSpc>
            <a:buClrTx/>
            <a:buSzTx/>
            <a:buFont typeface="Wingdings" panose="05000000000000000000" pitchFamily="2" charset="2"/>
            <a:buChar char="Ø"/>
          </a:pPr>
          <a:r>
            <a:rPr kumimoji="0" lang="en-US" sz="2400" b="0" i="0" u="none" strike="noStrike" kern="1200" cap="none" spc="0" normalizeH="0" baseline="0" noProof="0">
              <a:ln>
                <a:noFill/>
              </a:ln>
              <a:solidFill>
                <a:prstClr val="black"/>
              </a:solidFill>
              <a:effectLst/>
              <a:uLnTx/>
              <a:uFillTx/>
              <a:latin typeface="+mn-lt"/>
              <a:ea typeface="+mn-ea"/>
              <a:cs typeface="+mn-cs"/>
            </a:rPr>
            <a:t>9-month regimen with </a:t>
          </a:r>
          <a:r>
            <a:rPr kumimoji="0" lang="en-US" sz="2400" b="0" i="0" u="none" strike="noStrike" kern="1200" cap="none" spc="0" normalizeH="0" baseline="0" noProof="0" err="1">
              <a:ln>
                <a:noFill/>
              </a:ln>
              <a:solidFill>
                <a:prstClr val="black"/>
              </a:solidFill>
              <a:effectLst/>
              <a:uLnTx/>
              <a:uFillTx/>
              <a:latin typeface="+mn-lt"/>
              <a:ea typeface="+mn-ea"/>
              <a:cs typeface="+mn-cs"/>
            </a:rPr>
            <a:t>Lzd</a:t>
          </a:r>
          <a:r>
            <a:rPr kumimoji="0" lang="en-US" sz="2400" b="0" i="0" u="none" strike="noStrike" kern="1200" cap="none" spc="0" normalizeH="0" baseline="0" noProof="0">
              <a:ln>
                <a:noFill/>
              </a:ln>
              <a:solidFill>
                <a:prstClr val="black"/>
              </a:solidFill>
              <a:effectLst/>
              <a:uLnTx/>
              <a:uFillTx/>
              <a:latin typeface="+mn-lt"/>
              <a:ea typeface="+mn-ea"/>
              <a:cs typeface="+mn-cs"/>
            </a:rPr>
            <a:t> for </a:t>
          </a:r>
          <a:r>
            <a:rPr kumimoji="0" lang="en-US" sz="2400" b="0" i="0" u="none" strike="noStrike" kern="1200" cap="none" spc="0" normalizeH="0" baseline="0" noProof="0" err="1">
              <a:ln>
                <a:noFill/>
              </a:ln>
              <a:solidFill>
                <a:prstClr val="black"/>
              </a:solidFill>
              <a:effectLst/>
              <a:uLnTx/>
              <a:uFillTx/>
              <a:latin typeface="+mn-lt"/>
              <a:ea typeface="+mn-ea"/>
              <a:cs typeface="+mn-cs"/>
            </a:rPr>
            <a:t>Fq</a:t>
          </a:r>
          <a:r>
            <a:rPr kumimoji="0" lang="en-US" sz="2400" b="0" i="0" u="none" strike="noStrike" kern="1200" cap="none" spc="0" normalizeH="0" baseline="0" noProof="0">
              <a:ln>
                <a:noFill/>
              </a:ln>
              <a:solidFill>
                <a:prstClr val="black"/>
              </a:solidFill>
              <a:effectLst/>
              <a:uLnTx/>
              <a:uFillTx/>
              <a:latin typeface="+mn-lt"/>
              <a:ea typeface="+mn-ea"/>
              <a:cs typeface="+mn-cs"/>
            </a:rPr>
            <a:t>-susceptible</a:t>
          </a:r>
        </a:p>
      </dgm:t>
    </dgm:pt>
    <dgm:pt modelId="{ADB5C0C6-B177-4212-A623-B637DC0D75AB}" type="parTrans" cxnId="{70F7A20B-6198-4CB4-B66A-822B91247E6D}">
      <dgm:prSet/>
      <dgm:spPr/>
      <dgm:t>
        <a:bodyPr/>
        <a:lstStyle/>
        <a:p>
          <a:endParaRPr lang="en-US"/>
        </a:p>
      </dgm:t>
    </dgm:pt>
    <dgm:pt modelId="{5D8F9DDC-DED5-40EB-B267-2CF8BEB49406}" type="sibTrans" cxnId="{70F7A20B-6198-4CB4-B66A-822B91247E6D}">
      <dgm:prSet/>
      <dgm:spPr/>
      <dgm:t>
        <a:bodyPr/>
        <a:lstStyle/>
        <a:p>
          <a:endParaRPr lang="en-US"/>
        </a:p>
      </dgm:t>
    </dgm:pt>
    <dgm:pt modelId="{770B849C-CBB6-403E-981E-070FDB650B13}">
      <dgm:prSet custT="1"/>
      <dgm:spPr>
        <a:solidFill>
          <a:srgbClr val="C9DDF3">
            <a:alpha val="90000"/>
          </a:srgbClr>
        </a:solidFill>
      </dgm:spPr>
      <dgm:t>
        <a:bodyPr/>
        <a:lstStyle/>
        <a:p>
          <a:pPr>
            <a:lnSpc>
              <a:spcPct val="150000"/>
            </a:lnSpc>
            <a:buClrTx/>
            <a:buSzTx/>
            <a:buFont typeface="Wingdings" panose="05000000000000000000" pitchFamily="2" charset="2"/>
            <a:buChar char="Ø"/>
          </a:pPr>
          <a:r>
            <a:rPr lang="en-US" sz="2400" kern="1200">
              <a:solidFill>
                <a:prstClr val="black"/>
              </a:solidFill>
              <a:latin typeface="+mn-lt"/>
            </a:rPr>
            <a:t>Longer regimens for </a:t>
          </a:r>
          <a:r>
            <a:rPr lang="en-US" sz="2400" kern="1200" err="1">
              <a:solidFill>
                <a:prstClr val="black"/>
              </a:solidFill>
              <a:latin typeface="+mn-lt"/>
            </a:rPr>
            <a:t>Fq</a:t>
          </a:r>
          <a:r>
            <a:rPr lang="en-US" sz="2400" kern="1200">
              <a:solidFill>
                <a:prstClr val="black"/>
              </a:solidFill>
              <a:latin typeface="+mn-lt"/>
            </a:rPr>
            <a:t>-resistant</a:t>
          </a:r>
          <a:endParaRPr kumimoji="0" lang="en-US" sz="2400" b="0" i="0" u="none" strike="noStrike" kern="1200" cap="none" spc="0" normalizeH="0" baseline="0" noProof="0">
            <a:ln>
              <a:noFill/>
            </a:ln>
            <a:solidFill>
              <a:prstClr val="black"/>
            </a:solidFill>
            <a:effectLst/>
            <a:uLnTx/>
            <a:uFillTx/>
            <a:latin typeface="+mn-lt"/>
            <a:ea typeface="+mn-ea"/>
            <a:cs typeface="+mn-cs"/>
          </a:endParaRPr>
        </a:p>
      </dgm:t>
    </dgm:pt>
    <dgm:pt modelId="{54DB1092-3F34-4F85-943F-D510B4FBE812}" type="parTrans" cxnId="{66466033-D269-42ED-84AE-C6715D0588BF}">
      <dgm:prSet/>
      <dgm:spPr/>
      <dgm:t>
        <a:bodyPr/>
        <a:lstStyle/>
        <a:p>
          <a:endParaRPr lang="en-US"/>
        </a:p>
      </dgm:t>
    </dgm:pt>
    <dgm:pt modelId="{C8F011B6-EFE3-4C7E-BC30-D35410D6F18B}" type="sibTrans" cxnId="{66466033-D269-42ED-84AE-C6715D0588BF}">
      <dgm:prSet/>
      <dgm:spPr/>
      <dgm:t>
        <a:bodyPr/>
        <a:lstStyle/>
        <a:p>
          <a:endParaRPr lang="en-US"/>
        </a:p>
      </dgm:t>
    </dgm:pt>
    <dgm:pt modelId="{060BE76E-A747-472A-9B76-DB7845C558BB}">
      <dgm:prSet custT="1"/>
      <dgm:spPr>
        <a:solidFill>
          <a:srgbClr val="C9DDF3">
            <a:alpha val="90000"/>
          </a:srgbClr>
        </a:solidFill>
      </dgm:spPr>
      <dgm:t>
        <a:bodyPr/>
        <a:lstStyle/>
        <a:p>
          <a:pPr>
            <a:lnSpc>
              <a:spcPct val="150000"/>
            </a:lnSpc>
            <a:buClrTx/>
            <a:buSzTx/>
            <a:buFontTx/>
            <a:buNone/>
          </a:pPr>
          <a:r>
            <a:rPr kumimoji="0" lang="en-US" sz="2400" b="1" i="0" u="sng" strike="noStrike" kern="1200" cap="none" spc="0" normalizeH="0" baseline="0" noProof="0">
              <a:ln>
                <a:noFill/>
              </a:ln>
              <a:solidFill>
                <a:prstClr val="black"/>
              </a:solidFill>
              <a:effectLst/>
              <a:uLnTx/>
              <a:uFillTx/>
              <a:latin typeface="+mn-lt"/>
              <a:ea typeface="+mn-ea"/>
              <a:cs typeface="+mn-cs"/>
            </a:rPr>
            <a:t>Intervention:</a:t>
          </a:r>
          <a:r>
            <a:rPr kumimoji="0" lang="en-US" sz="2400" b="1" i="0" u="none" strike="noStrike" kern="1200" cap="none" spc="0" normalizeH="0" baseline="0" noProof="0">
              <a:ln>
                <a:noFill/>
              </a:ln>
              <a:solidFill>
                <a:prstClr val="black"/>
              </a:solidFill>
              <a:effectLst/>
              <a:uLnTx/>
              <a:uFillTx/>
              <a:latin typeface="+mn-lt"/>
              <a:ea typeface="+mn-ea"/>
              <a:cs typeface="+mn-cs"/>
            </a:rPr>
            <a:t>  </a:t>
          </a:r>
          <a:r>
            <a:rPr kumimoji="0" lang="en-US" sz="2400" b="0" i="0" u="none" strike="noStrike" kern="1200" cap="none" spc="0" normalizeH="0" baseline="0" noProof="0">
              <a:ln>
                <a:noFill/>
              </a:ln>
              <a:solidFill>
                <a:prstClr val="black"/>
              </a:solidFill>
              <a:effectLst/>
              <a:uLnTx/>
              <a:uFillTx/>
              <a:latin typeface="+mn-lt"/>
              <a:ea typeface="+mn-ea"/>
              <a:cs typeface="+mn-cs"/>
            </a:rPr>
            <a:t>6-month regimen </a:t>
          </a:r>
          <a:r>
            <a:rPr kumimoji="0" lang="en-US" sz="2400" b="0" i="0" u="none" strike="noStrike" kern="1200" cap="none" spc="0" normalizeH="0" baseline="0" noProof="0" err="1">
              <a:ln>
                <a:noFill/>
              </a:ln>
              <a:solidFill>
                <a:srgbClr val="FF0000"/>
              </a:solidFill>
              <a:effectLst/>
              <a:uLnTx/>
              <a:uFillTx/>
              <a:latin typeface="+mn-lt"/>
              <a:ea typeface="+mn-ea"/>
              <a:cs typeface="+mn-cs"/>
            </a:rPr>
            <a:t>BDLLfxC</a:t>
          </a:r>
          <a:endParaRPr lang="en-US" sz="2400" kern="1200">
            <a:solidFill>
              <a:srgbClr val="FF0000"/>
            </a:solidFill>
            <a:latin typeface="+mn-lt"/>
          </a:endParaRPr>
        </a:p>
      </dgm:t>
    </dgm:pt>
    <dgm:pt modelId="{CBE912F6-84B4-4AAD-A6C1-AAB03F31493E}" type="parTrans" cxnId="{1F441396-DE8E-4AE7-8D06-469BDBC6AD9C}">
      <dgm:prSet/>
      <dgm:spPr/>
      <dgm:t>
        <a:bodyPr/>
        <a:lstStyle/>
        <a:p>
          <a:endParaRPr lang="en-US"/>
        </a:p>
      </dgm:t>
    </dgm:pt>
    <dgm:pt modelId="{4038B081-EF1F-41E5-9B0F-34B17505474E}" type="sibTrans" cxnId="{1F441396-DE8E-4AE7-8D06-469BDBC6AD9C}">
      <dgm:prSet/>
      <dgm:spPr/>
      <dgm:t>
        <a:bodyPr/>
        <a:lstStyle/>
        <a:p>
          <a:endParaRPr lang="en-US"/>
        </a:p>
      </dgm:t>
    </dgm:pt>
    <dgm:pt modelId="{50303A25-CC56-4869-883D-8434D785CEC8}" type="pres">
      <dgm:prSet presAssocID="{99082B4C-A9D6-4CD7-AD64-2D7E6A53DD0D}" presName="Name0" presStyleCnt="0">
        <dgm:presLayoutVars>
          <dgm:dir/>
          <dgm:animLvl val="lvl"/>
          <dgm:resizeHandles/>
        </dgm:presLayoutVars>
      </dgm:prSet>
      <dgm:spPr/>
    </dgm:pt>
    <dgm:pt modelId="{55A31F57-EB83-4411-9595-FEDDB32114D3}" type="pres">
      <dgm:prSet presAssocID="{0896EDC0-A062-4C7C-A816-E03A14F545E5}" presName="linNode" presStyleCnt="0"/>
      <dgm:spPr/>
    </dgm:pt>
    <dgm:pt modelId="{344E35A3-EB70-4C57-9490-AECBD8810AD7}" type="pres">
      <dgm:prSet presAssocID="{0896EDC0-A062-4C7C-A816-E03A14F545E5}" presName="parentShp" presStyleLbl="node1" presStyleIdx="0" presStyleCnt="1" custScaleX="109718" custScaleY="98373">
        <dgm:presLayoutVars>
          <dgm:bulletEnabled val="1"/>
        </dgm:presLayoutVars>
      </dgm:prSet>
      <dgm:spPr/>
    </dgm:pt>
    <dgm:pt modelId="{F9AAFDF5-1716-4158-8CB2-166D457476E8}" type="pres">
      <dgm:prSet presAssocID="{0896EDC0-A062-4C7C-A816-E03A14F545E5}" presName="childShp" presStyleLbl="bgAccFollowNode1" presStyleIdx="0" presStyleCnt="1" custScaleX="213264" custScaleY="151843">
        <dgm:presLayoutVars>
          <dgm:bulletEnabled val="1"/>
        </dgm:presLayoutVars>
      </dgm:prSet>
      <dgm:spPr/>
    </dgm:pt>
  </dgm:ptLst>
  <dgm:cxnLst>
    <dgm:cxn modelId="{AC4D4502-A83F-4E63-B17B-9A949AD89CA9}" type="presOf" srcId="{770B849C-CBB6-403E-981E-070FDB650B13}" destId="{F9AAFDF5-1716-4158-8CB2-166D457476E8}" srcOrd="0" destOrd="5" presId="urn:microsoft.com/office/officeart/2005/8/layout/vList6"/>
    <dgm:cxn modelId="{70F7A20B-6198-4CB4-B66A-822B91247E6D}" srcId="{0896EDC0-A062-4C7C-A816-E03A14F545E5}" destId="{2AB47FB2-A4A2-4503-8CC7-2541726283FF}" srcOrd="3" destOrd="0" parTransId="{ADB5C0C6-B177-4212-A623-B637DC0D75AB}" sibTransId="{5D8F9DDC-DED5-40EB-B267-2CF8BEB49406}"/>
    <dgm:cxn modelId="{66466033-D269-42ED-84AE-C6715D0588BF}" srcId="{0896EDC0-A062-4C7C-A816-E03A14F545E5}" destId="{770B849C-CBB6-403E-981E-070FDB650B13}" srcOrd="4" destOrd="0" parTransId="{54DB1092-3F34-4F85-943F-D510B4FBE812}" sibTransId="{C8F011B6-EFE3-4C7E-BC30-D35410D6F18B}"/>
    <dgm:cxn modelId="{77FA5A3A-E019-4DA0-BA6A-E64B3736E443}" type="presOf" srcId="{99082B4C-A9D6-4CD7-AD64-2D7E6A53DD0D}" destId="{50303A25-CC56-4869-883D-8434D785CEC8}" srcOrd="0" destOrd="0" presId="urn:microsoft.com/office/officeart/2005/8/layout/vList6"/>
    <dgm:cxn modelId="{9658255B-A6D4-4471-8B5E-15B3FF65002F}" type="presOf" srcId="{060BE76E-A747-472A-9B76-DB7845C558BB}" destId="{F9AAFDF5-1716-4158-8CB2-166D457476E8}" srcOrd="0" destOrd="1" presId="urn:microsoft.com/office/officeart/2005/8/layout/vList6"/>
    <dgm:cxn modelId="{636ADE68-D6AC-49D0-BC1A-5140D245A076}" srcId="{0896EDC0-A062-4C7C-A816-E03A14F545E5}" destId="{C63D2439-9026-460F-8464-B3C714CF2631}" srcOrd="0" destOrd="0" parTransId="{33DAF924-DDFA-4E3A-A875-923158FB77B0}" sibTransId="{4749F3CC-60D8-41B9-AD76-56A2E0CCC766}"/>
    <dgm:cxn modelId="{DCC31757-1DBC-403C-920A-85E950F8B418}" type="presOf" srcId="{85463AFE-EDE8-4B16-898D-B508AB91853A}" destId="{F9AAFDF5-1716-4158-8CB2-166D457476E8}" srcOrd="0" destOrd="2" presId="urn:microsoft.com/office/officeart/2005/8/layout/vList6"/>
    <dgm:cxn modelId="{82613E81-8C38-4304-B3CC-ECCE44CCD6DF}" srcId="{0896EDC0-A062-4C7C-A816-E03A14F545E5}" destId="{7E0EAB88-2C29-4F2E-9B1E-56FBFD10B60E}" srcOrd="2" destOrd="0" parTransId="{2D521778-6911-4B5D-A771-886155114BC0}" sibTransId="{DD16C56E-EC9E-4602-B607-4A06396F97EE}"/>
    <dgm:cxn modelId="{0933F98E-3381-4A10-B44D-8ABD1D8F1FEC}" type="presOf" srcId="{7E0EAB88-2C29-4F2E-9B1E-56FBFD10B60E}" destId="{F9AAFDF5-1716-4158-8CB2-166D457476E8}" srcOrd="0" destOrd="3" presId="urn:microsoft.com/office/officeart/2005/8/layout/vList6"/>
    <dgm:cxn modelId="{962E4E8F-FD2A-44EC-AE6D-A15F75864C48}" type="presOf" srcId="{2AB47FB2-A4A2-4503-8CC7-2541726283FF}" destId="{F9AAFDF5-1716-4158-8CB2-166D457476E8}" srcOrd="0" destOrd="4" presId="urn:microsoft.com/office/officeart/2005/8/layout/vList6"/>
    <dgm:cxn modelId="{1F441396-DE8E-4AE7-8D06-469BDBC6AD9C}" srcId="{0896EDC0-A062-4C7C-A816-E03A14F545E5}" destId="{060BE76E-A747-472A-9B76-DB7845C558BB}" srcOrd="1" destOrd="0" parTransId="{CBE912F6-84B4-4AAD-A6C1-AAB03F31493E}" sibTransId="{4038B081-EF1F-41E5-9B0F-34B17505474E}"/>
    <dgm:cxn modelId="{31040B99-0E40-4583-BD5B-8A10CE71A653}" type="presOf" srcId="{0896EDC0-A062-4C7C-A816-E03A14F545E5}" destId="{344E35A3-EB70-4C57-9490-AECBD8810AD7}" srcOrd="0" destOrd="0" presId="urn:microsoft.com/office/officeart/2005/8/layout/vList6"/>
    <dgm:cxn modelId="{85DA8DC6-06FA-45BA-8C61-AB7960410BC5}" srcId="{060BE76E-A747-472A-9B76-DB7845C558BB}" destId="{85463AFE-EDE8-4B16-898D-B508AB91853A}" srcOrd="0" destOrd="0" parTransId="{17FF243B-0482-4FDE-B916-85109F72137F}" sibTransId="{58E5BB33-D07B-4D12-A0D9-B0EEDABA2E32}"/>
    <dgm:cxn modelId="{F5A32BCF-65C3-4DCC-9E6D-DBC941E636A9}" srcId="{99082B4C-A9D6-4CD7-AD64-2D7E6A53DD0D}" destId="{0896EDC0-A062-4C7C-A816-E03A14F545E5}" srcOrd="0" destOrd="0" parTransId="{CB7ED4BD-D8C0-4404-8F45-45489FEF3A89}" sibTransId="{719C087B-BA05-49DC-B4B8-31F4C7C42732}"/>
    <dgm:cxn modelId="{639996E1-7E84-4267-8E64-91CFB0E80C33}" type="presOf" srcId="{C63D2439-9026-460F-8464-B3C714CF2631}" destId="{F9AAFDF5-1716-4158-8CB2-166D457476E8}" srcOrd="0" destOrd="0" presId="urn:microsoft.com/office/officeart/2005/8/layout/vList6"/>
    <dgm:cxn modelId="{71015B77-DB16-40D0-BC59-35E2882283C9}" type="presParOf" srcId="{50303A25-CC56-4869-883D-8434D785CEC8}" destId="{55A31F57-EB83-4411-9595-FEDDB32114D3}" srcOrd="0" destOrd="0" presId="urn:microsoft.com/office/officeart/2005/8/layout/vList6"/>
    <dgm:cxn modelId="{CB16BFB3-1222-4AE4-AA1C-B8C9E44ACCB8}" type="presParOf" srcId="{55A31F57-EB83-4411-9595-FEDDB32114D3}" destId="{344E35A3-EB70-4C57-9490-AECBD8810AD7}" srcOrd="0" destOrd="0" presId="urn:microsoft.com/office/officeart/2005/8/layout/vList6"/>
    <dgm:cxn modelId="{355C4840-C84B-40DE-9C16-B96B2CF89374}" type="presParOf" srcId="{55A31F57-EB83-4411-9595-FEDDB32114D3}" destId="{F9AAFDF5-1716-4158-8CB2-166D457476E8}"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DB368E-3785-4104-8185-8E0A19447CEB}" type="doc">
      <dgm:prSet loTypeId="urn:microsoft.com/office/officeart/2005/8/layout/default" loCatId="list" qsTypeId="urn:microsoft.com/office/officeart/2005/8/quickstyle/simple4" qsCatId="simple" csTypeId="urn:microsoft.com/office/officeart/2005/8/colors/accent2_2" csCatId="accent2" phldr="1"/>
      <dgm:spPr/>
      <dgm:t>
        <a:bodyPr/>
        <a:lstStyle/>
        <a:p>
          <a:endParaRPr lang="en-US"/>
        </a:p>
      </dgm:t>
    </dgm:pt>
    <dgm:pt modelId="{B1CA99DF-F527-4BC2-AB96-57A3C4EE12BF}">
      <dgm:prSet custT="1"/>
      <dgm:spPr>
        <a:solidFill>
          <a:schemeClr val="accent2"/>
        </a:solidFill>
      </dgm:spPr>
      <dgm:t>
        <a:bodyPr/>
        <a:lstStyle/>
        <a:p>
          <a:r>
            <a:rPr lang="en-US" sz="1100"/>
            <a:t>3.15:</a:t>
          </a:r>
        </a:p>
        <a:p>
          <a:r>
            <a:rPr lang="en-US" sz="1100"/>
            <a:t>In MDR/RR-TB patients on longer regimens, a total treatment duration of 18–20 months is suggested for most patients; the duration may be modified according to the patient’s response to therapy. </a:t>
          </a:r>
        </a:p>
        <a:p>
          <a:r>
            <a:rPr lang="en-US" sz="1000" i="1"/>
            <a:t>(Conditional recommendation, very low certainty of evidence</a:t>
          </a:r>
        </a:p>
      </dgm:t>
    </dgm:pt>
    <dgm:pt modelId="{6354D896-7933-4900-9A67-E6458E7BBA54}" type="parTrans" cxnId="{2C83CEEB-A148-499E-A034-63FF76A5F4FA}">
      <dgm:prSet/>
      <dgm:spPr/>
      <dgm:t>
        <a:bodyPr/>
        <a:lstStyle/>
        <a:p>
          <a:endParaRPr lang="en-US" sz="1100"/>
        </a:p>
      </dgm:t>
    </dgm:pt>
    <dgm:pt modelId="{16F8FCC7-9BC8-41AF-B0BD-DF4C426D33F4}" type="sibTrans" cxnId="{2C83CEEB-A148-499E-A034-63FF76A5F4FA}">
      <dgm:prSet/>
      <dgm:spPr/>
      <dgm:t>
        <a:bodyPr/>
        <a:lstStyle/>
        <a:p>
          <a:endParaRPr lang="en-US" sz="1100"/>
        </a:p>
      </dgm:t>
    </dgm:pt>
    <dgm:pt modelId="{F2A32ADE-8203-4A62-B803-2F422C2AF564}">
      <dgm:prSet custT="1"/>
      <dgm:spPr>
        <a:solidFill>
          <a:schemeClr val="accent2">
            <a:lumMod val="75000"/>
          </a:schemeClr>
        </a:solidFill>
      </dgm:spPr>
      <dgm:t>
        <a:bodyPr/>
        <a:lstStyle/>
        <a:p>
          <a:r>
            <a:rPr lang="en-US" sz="1100"/>
            <a:t>6.1:</a:t>
          </a:r>
        </a:p>
        <a:p>
          <a:r>
            <a:rPr lang="en-US" sz="1100"/>
            <a:t>Antiretroviral therapy is recommended for all patients with HIV and drug-resistant tuberculosis requiring second-line antituberculosis drugs, irrespective of CD4 cell count, as early as possible (within the first 8 weeks) following initiation of antituberculosis treatment.</a:t>
          </a:r>
        </a:p>
        <a:p>
          <a:r>
            <a:rPr lang="en-US" sz="1000" i="1"/>
            <a:t> (Strong recommendation, very low certainty of evidence)</a:t>
          </a:r>
        </a:p>
      </dgm:t>
    </dgm:pt>
    <dgm:pt modelId="{D4E101DB-C225-483D-B49C-559F5CE2EBD4}" type="parTrans" cxnId="{244EB988-6125-451E-B0B8-0AC7D0239467}">
      <dgm:prSet/>
      <dgm:spPr/>
      <dgm:t>
        <a:bodyPr/>
        <a:lstStyle/>
        <a:p>
          <a:endParaRPr lang="en-US" sz="1100"/>
        </a:p>
      </dgm:t>
    </dgm:pt>
    <dgm:pt modelId="{F90C49F3-AAB1-44A5-97F9-D9A87D71B84A}" type="sibTrans" cxnId="{244EB988-6125-451E-B0B8-0AC7D0239467}">
      <dgm:prSet/>
      <dgm:spPr/>
      <dgm:t>
        <a:bodyPr/>
        <a:lstStyle/>
        <a:p>
          <a:endParaRPr lang="en-US" sz="1100"/>
        </a:p>
      </dgm:t>
    </dgm:pt>
    <dgm:pt modelId="{5C7FDE40-D9F8-4352-B277-646C067CDB5E}">
      <dgm:prSet custT="1"/>
      <dgm:spPr/>
      <dgm:t>
        <a:bodyPr/>
        <a:lstStyle/>
        <a:p>
          <a:r>
            <a:rPr lang="en-US" sz="1100"/>
            <a:t>7.1:</a:t>
          </a:r>
        </a:p>
        <a:p>
          <a:r>
            <a:rPr lang="en-US" sz="1100"/>
            <a:t>In patients with rifampicin-resistant tuberculosis (RR-TB) or multidrug-resistant TB (MDR-TB), elective partial lung resection (lobectomy or wedge resection) may be used alongside a recommended MDR-TB regimen.</a:t>
          </a:r>
        </a:p>
        <a:p>
          <a:r>
            <a:rPr lang="en-US" sz="1100"/>
            <a:t> </a:t>
          </a:r>
          <a:r>
            <a:rPr lang="en-US" sz="1000" i="1"/>
            <a:t>(Conditional recommendation, very low certainty of evidence</a:t>
          </a:r>
        </a:p>
      </dgm:t>
    </dgm:pt>
    <dgm:pt modelId="{30845F74-4353-478B-B64F-8BF2FBD7D976}" type="parTrans" cxnId="{7B9CDD0E-2872-4FA7-BBE6-4A6623716748}">
      <dgm:prSet/>
      <dgm:spPr/>
      <dgm:t>
        <a:bodyPr/>
        <a:lstStyle/>
        <a:p>
          <a:endParaRPr lang="en-US" sz="1100"/>
        </a:p>
      </dgm:t>
    </dgm:pt>
    <dgm:pt modelId="{87C7373D-6D95-422E-8B62-9F357FA9D695}" type="sibTrans" cxnId="{7B9CDD0E-2872-4FA7-BBE6-4A6623716748}">
      <dgm:prSet/>
      <dgm:spPr/>
      <dgm:t>
        <a:bodyPr/>
        <a:lstStyle/>
        <a:p>
          <a:endParaRPr lang="en-US" sz="1100"/>
        </a:p>
      </dgm:t>
    </dgm:pt>
    <dgm:pt modelId="{6C266EED-8413-4A2F-A153-65AEB6BB57A3}">
      <dgm:prSet custT="1"/>
      <dgm:spPr>
        <a:solidFill>
          <a:srgbClr val="0070C0"/>
        </a:solidFill>
      </dgm:spPr>
      <dgm:t>
        <a:bodyPr/>
        <a:lstStyle/>
        <a:p>
          <a:r>
            <a:rPr lang="en-US" sz="1100"/>
            <a:t>4.2:</a:t>
          </a:r>
        </a:p>
        <a:p>
          <a:r>
            <a:rPr lang="en-US" sz="1100"/>
            <a:t>In patients with confirmed rifampicin-susceptible, isoniazid-resistant tuberculosis, it is not recommended to add streptomycin or other injectable agents to the treatment regimen.</a:t>
          </a:r>
        </a:p>
        <a:p>
          <a:r>
            <a:rPr lang="en-US" sz="1100"/>
            <a:t> </a:t>
          </a:r>
          <a:r>
            <a:rPr lang="en-US" sz="1100" i="1"/>
            <a:t>(Conditional recommendation, very low certainty of evidence)</a:t>
          </a:r>
        </a:p>
      </dgm:t>
    </dgm:pt>
    <dgm:pt modelId="{15B5619A-87DF-415E-834A-8C00C79C0B14}" type="parTrans" cxnId="{FEC5468B-1B4D-4171-96A9-9875405B6ABE}">
      <dgm:prSet/>
      <dgm:spPr/>
      <dgm:t>
        <a:bodyPr/>
        <a:lstStyle/>
        <a:p>
          <a:endParaRPr lang="en-US" sz="1100"/>
        </a:p>
      </dgm:t>
    </dgm:pt>
    <dgm:pt modelId="{D32A5DF2-37A6-4586-862C-6499A9983B23}" type="sibTrans" cxnId="{FEC5468B-1B4D-4171-96A9-9875405B6ABE}">
      <dgm:prSet/>
      <dgm:spPr/>
      <dgm:t>
        <a:bodyPr/>
        <a:lstStyle/>
        <a:p>
          <a:endParaRPr lang="en-US" sz="1100"/>
        </a:p>
      </dgm:t>
    </dgm:pt>
    <dgm:pt modelId="{C4CBB676-1841-4B90-9049-136EC41F55BF}">
      <dgm:prSet custT="1"/>
      <dgm:spPr>
        <a:solidFill>
          <a:schemeClr val="accent2">
            <a:lumMod val="75000"/>
          </a:schemeClr>
        </a:solidFill>
      </dgm:spPr>
      <dgm:t>
        <a:bodyPr/>
        <a:lstStyle/>
        <a:p>
          <a:r>
            <a:rPr lang="en-US" sz="1100"/>
            <a:t>5.1:</a:t>
          </a:r>
        </a:p>
        <a:p>
          <a:r>
            <a:rPr lang="en-US" sz="1100"/>
            <a:t>In  MDR/RR-TB patients on longer regimens, the performance of sputum culture in addition to sputum smear microscopy is recommended to monitor treatment response. It is desirable for sputum culture to be repeated at monthly intervals. </a:t>
          </a:r>
        </a:p>
        <a:p>
          <a:endParaRPr lang="en-US" sz="1100"/>
        </a:p>
        <a:p>
          <a:r>
            <a:rPr lang="en-US" sz="1100" i="1"/>
            <a:t>(Strong recommendation, moderate certainty of evidence)</a:t>
          </a:r>
        </a:p>
      </dgm:t>
    </dgm:pt>
    <dgm:pt modelId="{2E70B8A2-D05C-465F-A11C-3D368F0673B3}" type="parTrans" cxnId="{2661B82E-3598-44B4-8E4C-B88F9508632D}">
      <dgm:prSet/>
      <dgm:spPr/>
      <dgm:t>
        <a:bodyPr/>
        <a:lstStyle/>
        <a:p>
          <a:endParaRPr lang="en-US" sz="1100"/>
        </a:p>
      </dgm:t>
    </dgm:pt>
    <dgm:pt modelId="{1DDF70D0-F10D-4D5B-9043-70E3709F1E08}" type="sibTrans" cxnId="{2661B82E-3598-44B4-8E4C-B88F9508632D}">
      <dgm:prSet/>
      <dgm:spPr/>
      <dgm:t>
        <a:bodyPr/>
        <a:lstStyle/>
        <a:p>
          <a:endParaRPr lang="en-US" sz="1100"/>
        </a:p>
      </dgm:t>
    </dgm:pt>
    <dgm:pt modelId="{4DCDCA55-C5B1-4539-B4CA-79417A13EE9E}">
      <dgm:prSet custT="1"/>
      <dgm:spPr>
        <a:solidFill>
          <a:srgbClr val="0070C0"/>
        </a:solidFill>
      </dgm:spPr>
      <dgm:t>
        <a:bodyPr/>
        <a:lstStyle/>
        <a:p>
          <a:r>
            <a:rPr lang="en-US" sz="1100"/>
            <a:t>4.1: </a:t>
          </a:r>
        </a:p>
        <a:p>
          <a:r>
            <a:rPr lang="en-US" sz="1100"/>
            <a:t>In patients with confirmed rifampicin-susceptible, isoniazid-resistant tuberculosis , treatment with rifampicin, ethambutol, pyrazinamide and levofloxacin is recommended for a duration of 6 months. </a:t>
          </a:r>
        </a:p>
        <a:p>
          <a:r>
            <a:rPr lang="en-US" sz="1000" i="1"/>
            <a:t>(Conditional recommendation, very low certainty in the estimates of evidence)</a:t>
          </a:r>
        </a:p>
      </dgm:t>
    </dgm:pt>
    <dgm:pt modelId="{32CC0603-9847-4FF7-8D1B-E2957E62A9EB}" type="parTrans" cxnId="{5803A755-8512-49B8-8B99-2422325B1FD2}">
      <dgm:prSet/>
      <dgm:spPr/>
      <dgm:t>
        <a:bodyPr/>
        <a:lstStyle/>
        <a:p>
          <a:endParaRPr lang="en-US" sz="1100"/>
        </a:p>
      </dgm:t>
    </dgm:pt>
    <dgm:pt modelId="{20F3E566-532C-490A-B9F4-9CCC636E8CB2}" type="sibTrans" cxnId="{5803A755-8512-49B8-8B99-2422325B1FD2}">
      <dgm:prSet/>
      <dgm:spPr/>
      <dgm:t>
        <a:bodyPr/>
        <a:lstStyle/>
        <a:p>
          <a:endParaRPr lang="en-US" sz="1100"/>
        </a:p>
      </dgm:t>
    </dgm:pt>
    <dgm:pt modelId="{AFCF124D-D19D-4886-896E-93FB308CD05E}">
      <dgm:prSet custT="1"/>
      <dgm:spPr>
        <a:solidFill>
          <a:schemeClr val="accent2"/>
        </a:solidFill>
      </dgm:spPr>
      <dgm:t>
        <a:bodyPr/>
        <a:lstStyle/>
        <a:p>
          <a:r>
            <a:rPr lang="en-US" sz="1100"/>
            <a:t>3.16:</a:t>
          </a:r>
        </a:p>
        <a:p>
          <a:r>
            <a:rPr lang="en-US" sz="1100"/>
            <a:t>In MDR/RR-TB patients on longer regimens, a treatment duration of 15–17 months after culture conversion is suggested for most patients; the duration may be modified according to the patient’s response to therapy. </a:t>
          </a:r>
        </a:p>
        <a:p>
          <a:r>
            <a:rPr lang="en-US" sz="1000" i="1"/>
            <a:t>(Conditional recommendation, very low certainty of evidence)</a:t>
          </a:r>
        </a:p>
      </dgm:t>
    </dgm:pt>
    <dgm:pt modelId="{62C2DDE3-F6BC-4DC6-89B8-D8529D15A767}" type="parTrans" cxnId="{0CF4C716-E267-4672-9AA3-ACB35374B60B}">
      <dgm:prSet/>
      <dgm:spPr/>
      <dgm:t>
        <a:bodyPr/>
        <a:lstStyle/>
        <a:p>
          <a:endParaRPr lang="en-US" sz="1100"/>
        </a:p>
      </dgm:t>
    </dgm:pt>
    <dgm:pt modelId="{43B35D42-79D7-434B-A006-E497D08F99E8}" type="sibTrans" cxnId="{0CF4C716-E267-4672-9AA3-ACB35374B60B}">
      <dgm:prSet/>
      <dgm:spPr/>
      <dgm:t>
        <a:bodyPr/>
        <a:lstStyle/>
        <a:p>
          <a:endParaRPr lang="en-US" sz="1100"/>
        </a:p>
      </dgm:t>
    </dgm:pt>
    <dgm:pt modelId="{93A17458-84EF-4DCC-9A59-E87B556B1C85}">
      <dgm:prSet custT="1"/>
      <dgm:spPr>
        <a:solidFill>
          <a:schemeClr val="accent2"/>
        </a:solidFill>
      </dgm:spPr>
      <dgm:t>
        <a:bodyPr/>
        <a:lstStyle/>
        <a:p>
          <a:r>
            <a:rPr lang="en-US" sz="1100"/>
            <a:t>3.17:</a:t>
          </a:r>
        </a:p>
        <a:p>
          <a:r>
            <a:rPr lang="en-US" sz="1100"/>
            <a:t>In MDR/RR-TB patients on longer regimens containing amikacin or streptomycin, an intensive phase of 6–7 months is suggested for most patients; the duration may be modified according to the patient’s response to therapy. </a:t>
          </a:r>
        </a:p>
        <a:p>
          <a:r>
            <a:rPr lang="en-US" sz="1000" i="1"/>
            <a:t>(Conditional recommendation, very low certainty of evidence)</a:t>
          </a:r>
          <a:endParaRPr lang="en-US" sz="1000" i="1">
            <a:solidFill>
              <a:schemeClr val="tx2"/>
            </a:solidFill>
          </a:endParaRPr>
        </a:p>
      </dgm:t>
    </dgm:pt>
    <dgm:pt modelId="{334E2122-4F80-4380-ABE9-7A40B8696293}" type="parTrans" cxnId="{E476AC38-3369-467A-9F35-2C7F0C7311A8}">
      <dgm:prSet/>
      <dgm:spPr/>
      <dgm:t>
        <a:bodyPr/>
        <a:lstStyle/>
        <a:p>
          <a:endParaRPr lang="en-US" sz="1100"/>
        </a:p>
      </dgm:t>
    </dgm:pt>
    <dgm:pt modelId="{9159BF22-AB04-4920-9B96-25DB8DD8D21E}" type="sibTrans" cxnId="{E476AC38-3369-467A-9F35-2C7F0C7311A8}">
      <dgm:prSet/>
      <dgm:spPr/>
      <dgm:t>
        <a:bodyPr/>
        <a:lstStyle/>
        <a:p>
          <a:endParaRPr lang="en-US" sz="1100"/>
        </a:p>
      </dgm:t>
    </dgm:pt>
    <dgm:pt modelId="{7FB49735-43DE-418A-8E51-BEC8AE6C89F7}" type="pres">
      <dgm:prSet presAssocID="{4FDB368E-3785-4104-8185-8E0A19447CEB}" presName="diagram" presStyleCnt="0">
        <dgm:presLayoutVars>
          <dgm:dir/>
          <dgm:resizeHandles val="exact"/>
        </dgm:presLayoutVars>
      </dgm:prSet>
      <dgm:spPr/>
    </dgm:pt>
    <dgm:pt modelId="{EF4482FC-D401-4756-B3FD-5479BFC596B2}" type="pres">
      <dgm:prSet presAssocID="{B1CA99DF-F527-4BC2-AB96-57A3C4EE12BF}" presName="node" presStyleLbl="node1" presStyleIdx="0" presStyleCnt="8">
        <dgm:presLayoutVars>
          <dgm:bulletEnabled val="1"/>
        </dgm:presLayoutVars>
      </dgm:prSet>
      <dgm:spPr/>
    </dgm:pt>
    <dgm:pt modelId="{C0255B1E-75CB-48F0-BE72-9CC29C71A82A}" type="pres">
      <dgm:prSet presAssocID="{16F8FCC7-9BC8-41AF-B0BD-DF4C426D33F4}" presName="sibTrans" presStyleCnt="0"/>
      <dgm:spPr/>
    </dgm:pt>
    <dgm:pt modelId="{02529F7A-7D12-4EC8-ABD6-78435811C453}" type="pres">
      <dgm:prSet presAssocID="{AFCF124D-D19D-4886-896E-93FB308CD05E}" presName="node" presStyleLbl="node1" presStyleIdx="1" presStyleCnt="8">
        <dgm:presLayoutVars>
          <dgm:bulletEnabled val="1"/>
        </dgm:presLayoutVars>
      </dgm:prSet>
      <dgm:spPr/>
    </dgm:pt>
    <dgm:pt modelId="{8802A50A-BE07-4508-95D6-8B285F4BA7FD}" type="pres">
      <dgm:prSet presAssocID="{43B35D42-79D7-434B-A006-E497D08F99E8}" presName="sibTrans" presStyleCnt="0"/>
      <dgm:spPr/>
    </dgm:pt>
    <dgm:pt modelId="{2E2B08EF-EC2A-4274-AD30-A5029D0E7C47}" type="pres">
      <dgm:prSet presAssocID="{93A17458-84EF-4DCC-9A59-E87B556B1C85}" presName="node" presStyleLbl="node1" presStyleIdx="2" presStyleCnt="8">
        <dgm:presLayoutVars>
          <dgm:bulletEnabled val="1"/>
        </dgm:presLayoutVars>
      </dgm:prSet>
      <dgm:spPr/>
    </dgm:pt>
    <dgm:pt modelId="{E84F9903-DA84-4306-B02D-65C5567C35CB}" type="pres">
      <dgm:prSet presAssocID="{9159BF22-AB04-4920-9B96-25DB8DD8D21E}" presName="sibTrans" presStyleCnt="0"/>
      <dgm:spPr/>
    </dgm:pt>
    <dgm:pt modelId="{268DA87C-AB28-490E-AE66-274AC2D05EC4}" type="pres">
      <dgm:prSet presAssocID="{4DCDCA55-C5B1-4539-B4CA-79417A13EE9E}" presName="node" presStyleLbl="node1" presStyleIdx="3" presStyleCnt="8">
        <dgm:presLayoutVars>
          <dgm:bulletEnabled val="1"/>
        </dgm:presLayoutVars>
      </dgm:prSet>
      <dgm:spPr/>
    </dgm:pt>
    <dgm:pt modelId="{DBCA2751-4806-4BFA-A8EF-42D1F8C68AE1}" type="pres">
      <dgm:prSet presAssocID="{20F3E566-532C-490A-B9F4-9CCC636E8CB2}" presName="sibTrans" presStyleCnt="0"/>
      <dgm:spPr/>
    </dgm:pt>
    <dgm:pt modelId="{900CF18C-36C4-44A8-A33B-01E840181832}" type="pres">
      <dgm:prSet presAssocID="{6C266EED-8413-4A2F-A153-65AEB6BB57A3}" presName="node" presStyleLbl="node1" presStyleIdx="4" presStyleCnt="8">
        <dgm:presLayoutVars>
          <dgm:bulletEnabled val="1"/>
        </dgm:presLayoutVars>
      </dgm:prSet>
      <dgm:spPr/>
    </dgm:pt>
    <dgm:pt modelId="{BD83C232-7737-454E-8DD9-F8467E75DE51}" type="pres">
      <dgm:prSet presAssocID="{D32A5DF2-37A6-4586-862C-6499A9983B23}" presName="sibTrans" presStyleCnt="0"/>
      <dgm:spPr/>
    </dgm:pt>
    <dgm:pt modelId="{8D22991D-201D-4780-907B-A2BA10923C7E}" type="pres">
      <dgm:prSet presAssocID="{C4CBB676-1841-4B90-9049-136EC41F55BF}" presName="node" presStyleLbl="node1" presStyleIdx="5" presStyleCnt="8" custScaleX="105249">
        <dgm:presLayoutVars>
          <dgm:bulletEnabled val="1"/>
        </dgm:presLayoutVars>
      </dgm:prSet>
      <dgm:spPr/>
    </dgm:pt>
    <dgm:pt modelId="{1A2EC40A-11EA-464E-B8D0-42AA0DF9532A}" type="pres">
      <dgm:prSet presAssocID="{1DDF70D0-F10D-4D5B-9043-70E3709F1E08}" presName="sibTrans" presStyleCnt="0"/>
      <dgm:spPr/>
    </dgm:pt>
    <dgm:pt modelId="{A02A9F0E-2DE6-41DC-930D-7DAE509543C2}" type="pres">
      <dgm:prSet presAssocID="{F2A32ADE-8203-4A62-B803-2F422C2AF564}" presName="node" presStyleLbl="node1" presStyleIdx="6" presStyleCnt="8">
        <dgm:presLayoutVars>
          <dgm:bulletEnabled val="1"/>
        </dgm:presLayoutVars>
      </dgm:prSet>
      <dgm:spPr/>
    </dgm:pt>
    <dgm:pt modelId="{D0342F43-88B1-41DD-8EFF-A6AAD2C4B449}" type="pres">
      <dgm:prSet presAssocID="{F90C49F3-AAB1-44A5-97F9-D9A87D71B84A}" presName="sibTrans" presStyleCnt="0"/>
      <dgm:spPr/>
    </dgm:pt>
    <dgm:pt modelId="{C5C6194E-D4FF-40DC-B25E-8D7896A3615A}" type="pres">
      <dgm:prSet presAssocID="{5C7FDE40-D9F8-4352-B277-646C067CDB5E}" presName="node" presStyleLbl="node1" presStyleIdx="7" presStyleCnt="8">
        <dgm:presLayoutVars>
          <dgm:bulletEnabled val="1"/>
        </dgm:presLayoutVars>
      </dgm:prSet>
      <dgm:spPr/>
    </dgm:pt>
  </dgm:ptLst>
  <dgm:cxnLst>
    <dgm:cxn modelId="{7B9CDD0E-2872-4FA7-BBE6-4A6623716748}" srcId="{4FDB368E-3785-4104-8185-8E0A19447CEB}" destId="{5C7FDE40-D9F8-4352-B277-646C067CDB5E}" srcOrd="7" destOrd="0" parTransId="{30845F74-4353-478B-B64F-8BF2FBD7D976}" sibTransId="{87C7373D-6D95-422E-8B62-9F357FA9D695}"/>
    <dgm:cxn modelId="{0CF4C716-E267-4672-9AA3-ACB35374B60B}" srcId="{4FDB368E-3785-4104-8185-8E0A19447CEB}" destId="{AFCF124D-D19D-4886-896E-93FB308CD05E}" srcOrd="1" destOrd="0" parTransId="{62C2DDE3-F6BC-4DC6-89B8-D8529D15A767}" sibTransId="{43B35D42-79D7-434B-A006-E497D08F99E8}"/>
    <dgm:cxn modelId="{19E5FD18-A156-4684-8077-F013EFEC683B}" type="presOf" srcId="{4FDB368E-3785-4104-8185-8E0A19447CEB}" destId="{7FB49735-43DE-418A-8E51-BEC8AE6C89F7}" srcOrd="0" destOrd="0" presId="urn:microsoft.com/office/officeart/2005/8/layout/default"/>
    <dgm:cxn modelId="{2661B82E-3598-44B4-8E4C-B88F9508632D}" srcId="{4FDB368E-3785-4104-8185-8E0A19447CEB}" destId="{C4CBB676-1841-4B90-9049-136EC41F55BF}" srcOrd="5" destOrd="0" parTransId="{2E70B8A2-D05C-465F-A11C-3D368F0673B3}" sibTransId="{1DDF70D0-F10D-4D5B-9043-70E3709F1E08}"/>
    <dgm:cxn modelId="{E476AC38-3369-467A-9F35-2C7F0C7311A8}" srcId="{4FDB368E-3785-4104-8185-8E0A19447CEB}" destId="{93A17458-84EF-4DCC-9A59-E87B556B1C85}" srcOrd="2" destOrd="0" parTransId="{334E2122-4F80-4380-ABE9-7A40B8696293}" sibTransId="{9159BF22-AB04-4920-9B96-25DB8DD8D21E}"/>
    <dgm:cxn modelId="{80069060-468A-4AD8-9EA9-8C0F19355F72}" type="presOf" srcId="{B1CA99DF-F527-4BC2-AB96-57A3C4EE12BF}" destId="{EF4482FC-D401-4756-B3FD-5479BFC596B2}" srcOrd="0" destOrd="0" presId="urn:microsoft.com/office/officeart/2005/8/layout/default"/>
    <dgm:cxn modelId="{438C5B43-CD6A-4FFD-86CB-B702F256B945}" type="presOf" srcId="{AFCF124D-D19D-4886-896E-93FB308CD05E}" destId="{02529F7A-7D12-4EC8-ABD6-78435811C453}" srcOrd="0" destOrd="0" presId="urn:microsoft.com/office/officeart/2005/8/layout/default"/>
    <dgm:cxn modelId="{40546F44-5D52-4E3E-A373-B72893DE1FBE}" type="presOf" srcId="{F2A32ADE-8203-4A62-B803-2F422C2AF564}" destId="{A02A9F0E-2DE6-41DC-930D-7DAE509543C2}" srcOrd="0" destOrd="0" presId="urn:microsoft.com/office/officeart/2005/8/layout/default"/>
    <dgm:cxn modelId="{5803A755-8512-49B8-8B99-2422325B1FD2}" srcId="{4FDB368E-3785-4104-8185-8E0A19447CEB}" destId="{4DCDCA55-C5B1-4539-B4CA-79417A13EE9E}" srcOrd="3" destOrd="0" parTransId="{32CC0603-9847-4FF7-8D1B-E2957E62A9EB}" sibTransId="{20F3E566-532C-490A-B9F4-9CCC636E8CB2}"/>
    <dgm:cxn modelId="{A331BF80-45B2-4B55-80F9-A7434EA8491D}" type="presOf" srcId="{5C7FDE40-D9F8-4352-B277-646C067CDB5E}" destId="{C5C6194E-D4FF-40DC-B25E-8D7896A3615A}" srcOrd="0" destOrd="0" presId="urn:microsoft.com/office/officeart/2005/8/layout/default"/>
    <dgm:cxn modelId="{244EB988-6125-451E-B0B8-0AC7D0239467}" srcId="{4FDB368E-3785-4104-8185-8E0A19447CEB}" destId="{F2A32ADE-8203-4A62-B803-2F422C2AF564}" srcOrd="6" destOrd="0" parTransId="{D4E101DB-C225-483D-B49C-559F5CE2EBD4}" sibTransId="{F90C49F3-AAB1-44A5-97F9-D9A87D71B84A}"/>
    <dgm:cxn modelId="{FEC5468B-1B4D-4171-96A9-9875405B6ABE}" srcId="{4FDB368E-3785-4104-8185-8E0A19447CEB}" destId="{6C266EED-8413-4A2F-A153-65AEB6BB57A3}" srcOrd="4" destOrd="0" parTransId="{15B5619A-87DF-415E-834A-8C00C79C0B14}" sibTransId="{D32A5DF2-37A6-4586-862C-6499A9983B23}"/>
    <dgm:cxn modelId="{D8014FAA-FC4F-4D9F-820A-8A2694036345}" type="presOf" srcId="{4DCDCA55-C5B1-4539-B4CA-79417A13EE9E}" destId="{268DA87C-AB28-490E-AE66-274AC2D05EC4}" srcOrd="0" destOrd="0" presId="urn:microsoft.com/office/officeart/2005/8/layout/default"/>
    <dgm:cxn modelId="{63FDB4B0-8223-4EB8-8057-7A8BE3DA4119}" type="presOf" srcId="{C4CBB676-1841-4B90-9049-136EC41F55BF}" destId="{8D22991D-201D-4780-907B-A2BA10923C7E}" srcOrd="0" destOrd="0" presId="urn:microsoft.com/office/officeart/2005/8/layout/default"/>
    <dgm:cxn modelId="{BD3980D6-96D0-4AB4-AA91-5E24306419AE}" type="presOf" srcId="{6C266EED-8413-4A2F-A153-65AEB6BB57A3}" destId="{900CF18C-36C4-44A8-A33B-01E840181832}" srcOrd="0" destOrd="0" presId="urn:microsoft.com/office/officeart/2005/8/layout/default"/>
    <dgm:cxn modelId="{3C770CDA-1342-4964-AC30-9DDECEB5B8B1}" type="presOf" srcId="{93A17458-84EF-4DCC-9A59-E87B556B1C85}" destId="{2E2B08EF-EC2A-4274-AD30-A5029D0E7C47}" srcOrd="0" destOrd="0" presId="urn:microsoft.com/office/officeart/2005/8/layout/default"/>
    <dgm:cxn modelId="{2C83CEEB-A148-499E-A034-63FF76A5F4FA}" srcId="{4FDB368E-3785-4104-8185-8E0A19447CEB}" destId="{B1CA99DF-F527-4BC2-AB96-57A3C4EE12BF}" srcOrd="0" destOrd="0" parTransId="{6354D896-7933-4900-9A67-E6458E7BBA54}" sibTransId="{16F8FCC7-9BC8-41AF-B0BD-DF4C426D33F4}"/>
    <dgm:cxn modelId="{B35081E8-7637-44BD-AF9D-F364AD79E3EE}" type="presParOf" srcId="{7FB49735-43DE-418A-8E51-BEC8AE6C89F7}" destId="{EF4482FC-D401-4756-B3FD-5479BFC596B2}" srcOrd="0" destOrd="0" presId="urn:microsoft.com/office/officeart/2005/8/layout/default"/>
    <dgm:cxn modelId="{D197E666-B574-4581-942C-2E653996B582}" type="presParOf" srcId="{7FB49735-43DE-418A-8E51-BEC8AE6C89F7}" destId="{C0255B1E-75CB-48F0-BE72-9CC29C71A82A}" srcOrd="1" destOrd="0" presId="urn:microsoft.com/office/officeart/2005/8/layout/default"/>
    <dgm:cxn modelId="{B2631A1F-97C9-48EF-9FDD-BBC7250E8903}" type="presParOf" srcId="{7FB49735-43DE-418A-8E51-BEC8AE6C89F7}" destId="{02529F7A-7D12-4EC8-ABD6-78435811C453}" srcOrd="2" destOrd="0" presId="urn:microsoft.com/office/officeart/2005/8/layout/default"/>
    <dgm:cxn modelId="{E114675D-70A5-4139-BAED-0D807CB1668C}" type="presParOf" srcId="{7FB49735-43DE-418A-8E51-BEC8AE6C89F7}" destId="{8802A50A-BE07-4508-95D6-8B285F4BA7FD}" srcOrd="3" destOrd="0" presId="urn:microsoft.com/office/officeart/2005/8/layout/default"/>
    <dgm:cxn modelId="{D8975165-DA68-4A4C-91F0-77B086434D92}" type="presParOf" srcId="{7FB49735-43DE-418A-8E51-BEC8AE6C89F7}" destId="{2E2B08EF-EC2A-4274-AD30-A5029D0E7C47}" srcOrd="4" destOrd="0" presId="urn:microsoft.com/office/officeart/2005/8/layout/default"/>
    <dgm:cxn modelId="{AFF75893-9011-4EFE-BADF-E6C30DA1D5E5}" type="presParOf" srcId="{7FB49735-43DE-418A-8E51-BEC8AE6C89F7}" destId="{E84F9903-DA84-4306-B02D-65C5567C35CB}" srcOrd="5" destOrd="0" presId="urn:microsoft.com/office/officeart/2005/8/layout/default"/>
    <dgm:cxn modelId="{5B68924C-445D-4774-96F1-561F27843BFC}" type="presParOf" srcId="{7FB49735-43DE-418A-8E51-BEC8AE6C89F7}" destId="{268DA87C-AB28-490E-AE66-274AC2D05EC4}" srcOrd="6" destOrd="0" presId="urn:microsoft.com/office/officeart/2005/8/layout/default"/>
    <dgm:cxn modelId="{A1F5600A-BED4-4C97-8B9C-5549E107C24D}" type="presParOf" srcId="{7FB49735-43DE-418A-8E51-BEC8AE6C89F7}" destId="{DBCA2751-4806-4BFA-A8EF-42D1F8C68AE1}" srcOrd="7" destOrd="0" presId="urn:microsoft.com/office/officeart/2005/8/layout/default"/>
    <dgm:cxn modelId="{718472AF-3646-45AF-B9B4-11EEC2884941}" type="presParOf" srcId="{7FB49735-43DE-418A-8E51-BEC8AE6C89F7}" destId="{900CF18C-36C4-44A8-A33B-01E840181832}" srcOrd="8" destOrd="0" presId="urn:microsoft.com/office/officeart/2005/8/layout/default"/>
    <dgm:cxn modelId="{204120F6-D5C0-4D2E-8A37-4D82A4C4B47B}" type="presParOf" srcId="{7FB49735-43DE-418A-8E51-BEC8AE6C89F7}" destId="{BD83C232-7737-454E-8DD9-F8467E75DE51}" srcOrd="9" destOrd="0" presId="urn:microsoft.com/office/officeart/2005/8/layout/default"/>
    <dgm:cxn modelId="{0454DC7E-025B-4310-AFD5-2D33BCF02DF3}" type="presParOf" srcId="{7FB49735-43DE-418A-8E51-BEC8AE6C89F7}" destId="{8D22991D-201D-4780-907B-A2BA10923C7E}" srcOrd="10" destOrd="0" presId="urn:microsoft.com/office/officeart/2005/8/layout/default"/>
    <dgm:cxn modelId="{5E20C08B-1993-4F08-ACE3-CCA4A738EF4C}" type="presParOf" srcId="{7FB49735-43DE-418A-8E51-BEC8AE6C89F7}" destId="{1A2EC40A-11EA-464E-B8D0-42AA0DF9532A}" srcOrd="11" destOrd="0" presId="urn:microsoft.com/office/officeart/2005/8/layout/default"/>
    <dgm:cxn modelId="{A3D81AFB-DAB8-483E-AD67-E30047BD28D3}" type="presParOf" srcId="{7FB49735-43DE-418A-8E51-BEC8AE6C89F7}" destId="{A02A9F0E-2DE6-41DC-930D-7DAE509543C2}" srcOrd="12" destOrd="0" presId="urn:microsoft.com/office/officeart/2005/8/layout/default"/>
    <dgm:cxn modelId="{99C740B2-0950-41B0-8E34-B7533D10F8D3}" type="presParOf" srcId="{7FB49735-43DE-418A-8E51-BEC8AE6C89F7}" destId="{D0342F43-88B1-41DD-8EFF-A6AAD2C4B449}" srcOrd="13" destOrd="0" presId="urn:microsoft.com/office/officeart/2005/8/layout/default"/>
    <dgm:cxn modelId="{FE16D87B-336D-4868-B1C3-E29B767A8E78}" type="presParOf" srcId="{7FB49735-43DE-418A-8E51-BEC8AE6C89F7}" destId="{C5C6194E-D4FF-40DC-B25E-8D7896A3615A}"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CC336A8-C105-46DC-9E55-66BA58342615}" type="doc">
      <dgm:prSet loTypeId="urn:microsoft.com/office/officeart/2009/3/layout/IncreasingArrowsProcess" loCatId="process" qsTypeId="urn:microsoft.com/office/officeart/2005/8/quickstyle/simple1" qsCatId="simple" csTypeId="urn:microsoft.com/office/officeart/2005/8/colors/accent0_1" csCatId="mainScheme" phldr="1"/>
      <dgm:spPr/>
      <dgm:t>
        <a:bodyPr/>
        <a:lstStyle/>
        <a:p>
          <a:endParaRPr lang="en-US"/>
        </a:p>
      </dgm:t>
    </dgm:pt>
    <dgm:pt modelId="{FC644175-65DD-4E99-8A07-EC207E1611F5}">
      <dgm:prSet phldrT="[Text]"/>
      <dgm:spPr/>
      <dgm:t>
        <a:bodyPr/>
        <a:lstStyle/>
        <a:p>
          <a:pPr>
            <a:buFont typeface="Arial" panose="020B0604020202020204" pitchFamily="34" charset="0"/>
            <a:buChar char="•"/>
          </a:pPr>
          <a:r>
            <a:rPr lang="en-US"/>
            <a:t> ≥14 years with MDR/RR-TB  w/o exposure to B, Pa &amp;L. </a:t>
          </a:r>
        </a:p>
        <a:p>
          <a:pPr>
            <a:buFont typeface="Arial" panose="020B0604020202020204" pitchFamily="34" charset="0"/>
            <a:buChar char="•"/>
          </a:pPr>
          <a:r>
            <a:rPr lang="en-US"/>
            <a:t>- This regimen may be used without moxifloxacin (</a:t>
          </a:r>
          <a:r>
            <a:rPr lang="en-US" err="1"/>
            <a:t>BPaL</a:t>
          </a:r>
          <a:r>
            <a:rPr lang="en-US"/>
            <a:t>) in the case of documented resistance to fluoroquinolones (in patients with pre-XDR-TB). </a:t>
          </a:r>
        </a:p>
        <a:p>
          <a:pPr>
            <a:buFont typeface="Arial" panose="020B0604020202020204" pitchFamily="34" charset="0"/>
            <a:buChar char="•"/>
          </a:pPr>
          <a:r>
            <a:rPr lang="en-US"/>
            <a:t>- DST to fluoroquinolones is strongly encouraged, but DST should not delay treatment initiation.</a:t>
          </a:r>
        </a:p>
        <a:p>
          <a:pPr>
            <a:buFont typeface="Arial" panose="020B0604020202020204" pitchFamily="34" charset="0"/>
            <a:buChar char="•"/>
          </a:pPr>
          <a:r>
            <a:rPr lang="en-US"/>
            <a:t>- Cannot be used during pregnancy</a:t>
          </a:r>
        </a:p>
        <a:p>
          <a:pPr>
            <a:buFont typeface="Arial" panose="020B0604020202020204" pitchFamily="34" charset="0"/>
            <a:buChar char="•"/>
          </a:pPr>
          <a:r>
            <a:rPr lang="en-US"/>
            <a:t>- People with all forms of extrapulmonary TB except for TB involving the CNS, osteoarticular, or disseminated forms of TB with multi-organ involvement. </a:t>
          </a:r>
        </a:p>
      </dgm:t>
    </dgm:pt>
    <dgm:pt modelId="{F34D3DEF-C9D7-4F72-9FBB-3370E4508654}" type="parTrans" cxnId="{0035F24B-1FF6-4303-BDAF-44113D94BE42}">
      <dgm:prSet/>
      <dgm:spPr/>
      <dgm:t>
        <a:bodyPr/>
        <a:lstStyle/>
        <a:p>
          <a:endParaRPr lang="en-US"/>
        </a:p>
      </dgm:t>
    </dgm:pt>
    <dgm:pt modelId="{FDEF9A2E-C282-4CB7-AF9C-6E334CFF0B80}" type="sibTrans" cxnId="{0035F24B-1FF6-4303-BDAF-44113D94BE42}">
      <dgm:prSet/>
      <dgm:spPr/>
      <dgm:t>
        <a:bodyPr/>
        <a:lstStyle/>
        <a:p>
          <a:endParaRPr lang="en-US"/>
        </a:p>
      </dgm:t>
    </dgm:pt>
    <dgm:pt modelId="{3CBB67BD-F5DA-4C8D-8C58-9DCFD9353110}">
      <dgm:prSet phldrT="[Text]" custT="1"/>
      <dgm:spPr>
        <a:solidFill>
          <a:srgbClr val="FFC000"/>
        </a:solidFill>
      </dgm:spPr>
      <dgm:t>
        <a:bodyPr anchor="b"/>
        <a:lstStyle/>
        <a:p>
          <a:pPr>
            <a:lnSpc>
              <a:spcPct val="100000"/>
            </a:lnSpc>
            <a:spcAft>
              <a:spcPts val="0"/>
            </a:spcAft>
          </a:pPr>
          <a:r>
            <a:rPr lang="en-US" sz="1400" b="1"/>
            <a:t>9-month regimens  (MDR/RR-TB)</a:t>
          </a:r>
        </a:p>
      </dgm:t>
    </dgm:pt>
    <dgm:pt modelId="{8111DFDD-C673-4A5C-9EF8-AC93E30BBE72}" type="parTrans" cxnId="{9171715A-8F80-4A55-9115-555E3335B2A3}">
      <dgm:prSet/>
      <dgm:spPr/>
      <dgm:t>
        <a:bodyPr/>
        <a:lstStyle/>
        <a:p>
          <a:endParaRPr lang="en-US"/>
        </a:p>
      </dgm:t>
    </dgm:pt>
    <dgm:pt modelId="{F84C7F3E-1A81-4E7F-B298-7A29523D9412}" type="sibTrans" cxnId="{9171715A-8F80-4A55-9115-555E3335B2A3}">
      <dgm:prSet/>
      <dgm:spPr/>
      <dgm:t>
        <a:bodyPr/>
        <a:lstStyle/>
        <a:p>
          <a:endParaRPr lang="en-US"/>
        </a:p>
      </dgm:t>
    </dgm:pt>
    <dgm:pt modelId="{594E2C7E-9D62-478B-A7A4-973B1EE0B9AA}">
      <dgm:prSet phldrT="[Text]"/>
      <dgm:spPr/>
      <dgm:t>
        <a:bodyPr/>
        <a:lstStyle/>
        <a:p>
          <a:r>
            <a:rPr lang="en-US"/>
            <a:t>- 2 months of linezolid (600 mg) can be used as an alternative to 4 months of ethionamide. </a:t>
          </a:r>
        </a:p>
        <a:p>
          <a:r>
            <a:rPr lang="en-US"/>
            <a:t>- no previous exposure to second-line treatment (including bedaquiline),</a:t>
          </a:r>
        </a:p>
        <a:p>
          <a:r>
            <a:rPr lang="en-US"/>
            <a:t> - no fluoroquinolone resistance and </a:t>
          </a:r>
        </a:p>
        <a:p>
          <a:r>
            <a:rPr lang="en-US"/>
            <a:t>- no extensive pulmonary TB disease or severe extrapulmonary TB. </a:t>
          </a:r>
        </a:p>
        <a:p>
          <a:r>
            <a:rPr lang="en-US"/>
            <a:t>- rapid DST for ruling out fluoroquinolone resistance is required.</a:t>
          </a:r>
        </a:p>
        <a:p>
          <a:r>
            <a:rPr lang="en-US"/>
            <a:t>- can be used in all age groups </a:t>
          </a:r>
        </a:p>
        <a:p>
          <a:r>
            <a:rPr lang="en-US"/>
            <a:t>- </a:t>
          </a:r>
          <a:r>
            <a:rPr lang="en-US" err="1"/>
            <a:t>Lzd</a:t>
          </a:r>
          <a:r>
            <a:rPr lang="en-US"/>
            <a:t> variation can be used in pregnant women</a:t>
          </a:r>
        </a:p>
      </dgm:t>
    </dgm:pt>
    <dgm:pt modelId="{6BABE55E-1DE2-4ABB-AC67-A049BDF99919}" type="parTrans" cxnId="{AA461E4E-4C6E-4AF0-ACE4-4A6FB57E32E9}">
      <dgm:prSet/>
      <dgm:spPr/>
      <dgm:t>
        <a:bodyPr/>
        <a:lstStyle/>
        <a:p>
          <a:endParaRPr lang="en-US"/>
        </a:p>
      </dgm:t>
    </dgm:pt>
    <dgm:pt modelId="{922DFEDC-9ACE-4443-9A8E-0B72130EB612}" type="sibTrans" cxnId="{AA461E4E-4C6E-4AF0-ACE4-4A6FB57E32E9}">
      <dgm:prSet/>
      <dgm:spPr/>
      <dgm:t>
        <a:bodyPr/>
        <a:lstStyle/>
        <a:p>
          <a:endParaRPr lang="en-US"/>
        </a:p>
      </dgm:t>
    </dgm:pt>
    <dgm:pt modelId="{5ECCA1A5-4E01-48ED-950A-99BCC5A4BE46}">
      <dgm:prSet phldrT="[Text]" custT="1"/>
      <dgm:spPr>
        <a:solidFill>
          <a:srgbClr val="EFAD85"/>
        </a:solidFill>
      </dgm:spPr>
      <dgm:t>
        <a:bodyPr anchor="ctr"/>
        <a:lstStyle/>
        <a:p>
          <a:pPr>
            <a:lnSpc>
              <a:spcPct val="100000"/>
            </a:lnSpc>
            <a:spcAft>
              <a:spcPts val="0"/>
            </a:spcAft>
          </a:pPr>
          <a:r>
            <a:rPr lang="en-US" sz="1400" b="1"/>
            <a:t>Longer  (18 m), mostly in XDR-TB)</a:t>
          </a:r>
        </a:p>
      </dgm:t>
    </dgm:pt>
    <dgm:pt modelId="{E89C61D2-3134-4A18-BE83-224EB31B449E}" type="parTrans" cxnId="{50C963B8-7C28-431E-A815-B521344EF877}">
      <dgm:prSet/>
      <dgm:spPr/>
      <dgm:t>
        <a:bodyPr/>
        <a:lstStyle/>
        <a:p>
          <a:endParaRPr lang="en-US"/>
        </a:p>
      </dgm:t>
    </dgm:pt>
    <dgm:pt modelId="{E2DA1140-9048-463B-AD1B-10D38EE1D1B8}" type="sibTrans" cxnId="{50C963B8-7C28-431E-A815-B521344EF877}">
      <dgm:prSet/>
      <dgm:spPr/>
      <dgm:t>
        <a:bodyPr/>
        <a:lstStyle/>
        <a:p>
          <a:endParaRPr lang="en-US"/>
        </a:p>
      </dgm:t>
    </dgm:pt>
    <dgm:pt modelId="{E0B07145-A1E6-4487-A81A-566D3D9A801B}">
      <dgm:prSet phldrT="[Text]"/>
      <dgm:spPr/>
      <dgm:t>
        <a:bodyPr/>
        <a:lstStyle/>
        <a:p>
          <a:r>
            <a:rPr lang="en-US"/>
            <a:t>- Last resort regimen</a:t>
          </a:r>
        </a:p>
      </dgm:t>
    </dgm:pt>
    <dgm:pt modelId="{B6098C41-DB5F-45D9-8F28-D335F07B41EC}" type="parTrans" cxnId="{32A1CBCC-95FE-417A-B28E-1D61C10C55AB}">
      <dgm:prSet/>
      <dgm:spPr/>
      <dgm:t>
        <a:bodyPr/>
        <a:lstStyle/>
        <a:p>
          <a:endParaRPr lang="en-US"/>
        </a:p>
      </dgm:t>
    </dgm:pt>
    <dgm:pt modelId="{4728BDC3-7FA1-40EF-B70C-FA3B400820CC}" type="sibTrans" cxnId="{32A1CBCC-95FE-417A-B28E-1D61C10C55AB}">
      <dgm:prSet/>
      <dgm:spPr/>
      <dgm:t>
        <a:bodyPr/>
        <a:lstStyle/>
        <a:p>
          <a:endParaRPr lang="en-US"/>
        </a:p>
      </dgm:t>
    </dgm:pt>
    <dgm:pt modelId="{938C6FF3-B431-47AE-AA28-D7DD64376EC0}">
      <dgm:prSet phldrT="[Text]"/>
      <dgm:spPr/>
      <dgm:t>
        <a:bodyPr/>
        <a:lstStyle/>
        <a:p>
          <a:r>
            <a:rPr lang="en-US"/>
            <a:t>- Those who failed or  not eligible for shorter regimens</a:t>
          </a:r>
        </a:p>
        <a:p>
          <a:r>
            <a:rPr lang="en-US"/>
            <a:t>- XDR-TB patients</a:t>
          </a:r>
        </a:p>
      </dgm:t>
    </dgm:pt>
    <dgm:pt modelId="{47289AB1-6BA0-43D9-ABAF-F880B0D048B2}" type="parTrans" cxnId="{64005046-4D6D-46FD-A32B-D45A09D50E34}">
      <dgm:prSet/>
      <dgm:spPr/>
      <dgm:t>
        <a:bodyPr/>
        <a:lstStyle/>
        <a:p>
          <a:endParaRPr lang="en-US"/>
        </a:p>
      </dgm:t>
    </dgm:pt>
    <dgm:pt modelId="{0D7B2D64-07A8-4F9E-97CB-FAC030463167}" type="sibTrans" cxnId="{64005046-4D6D-46FD-A32B-D45A09D50E34}">
      <dgm:prSet/>
      <dgm:spPr/>
      <dgm:t>
        <a:bodyPr/>
        <a:lstStyle/>
        <a:p>
          <a:endParaRPr lang="en-US"/>
        </a:p>
      </dgm:t>
    </dgm:pt>
    <dgm:pt modelId="{CC94723F-282E-4085-A114-C444573D1FEF}">
      <dgm:prSet phldrT="[Text]"/>
      <dgm:spPr/>
      <dgm:t>
        <a:bodyPr/>
        <a:lstStyle/>
        <a:p>
          <a:r>
            <a:rPr lang="en-US"/>
            <a:t>- Individualized based on current recommendations </a:t>
          </a:r>
        </a:p>
      </dgm:t>
    </dgm:pt>
    <dgm:pt modelId="{A2A201E3-5EE3-48A4-92F7-9F54AF87021B}" type="parTrans" cxnId="{9BB7B78E-C88F-41FC-84EB-848F974DDEFB}">
      <dgm:prSet/>
      <dgm:spPr/>
      <dgm:t>
        <a:bodyPr/>
        <a:lstStyle/>
        <a:p>
          <a:endParaRPr lang="en-US"/>
        </a:p>
      </dgm:t>
    </dgm:pt>
    <dgm:pt modelId="{C82D2EC6-7093-476A-B6E2-0BDE8EF36FEF}" type="sibTrans" cxnId="{9BB7B78E-C88F-41FC-84EB-848F974DDEFB}">
      <dgm:prSet/>
      <dgm:spPr/>
      <dgm:t>
        <a:bodyPr/>
        <a:lstStyle/>
        <a:p>
          <a:endParaRPr lang="en-US"/>
        </a:p>
      </dgm:t>
    </dgm:pt>
    <dgm:pt modelId="{84D520E1-3A3A-4F56-B117-44C5D7783113}">
      <dgm:prSet phldrT="[Text]" custT="1"/>
      <dgm:spPr>
        <a:solidFill>
          <a:srgbClr val="E1691F"/>
        </a:solidFill>
      </dgm:spPr>
      <dgm:t>
        <a:bodyPr/>
        <a:lstStyle/>
        <a:p>
          <a:pPr>
            <a:buFont typeface="Arial" panose="020B0604020202020204" pitchFamily="34" charset="0"/>
            <a:buChar char="•"/>
          </a:pPr>
          <a:r>
            <a:rPr lang="en-US" sz="1400" b="1"/>
            <a:t>6-month </a:t>
          </a:r>
          <a:r>
            <a:rPr lang="en-US" sz="1400" b="1" err="1"/>
            <a:t>BDLLfxC</a:t>
          </a:r>
          <a:r>
            <a:rPr lang="en-US" sz="1400" b="1"/>
            <a:t>  (MDR/RR-TB &amp; pre-XDR-TB)</a:t>
          </a:r>
        </a:p>
      </dgm:t>
    </dgm:pt>
    <dgm:pt modelId="{E62FCC4D-5F09-4008-81B6-B3F5F9A15E64}" type="parTrans" cxnId="{CDA93EEE-35CB-4076-89D1-4670525032EB}">
      <dgm:prSet/>
      <dgm:spPr/>
      <dgm:t>
        <a:bodyPr/>
        <a:lstStyle/>
        <a:p>
          <a:endParaRPr lang="en-US"/>
        </a:p>
      </dgm:t>
    </dgm:pt>
    <dgm:pt modelId="{9367B4F2-EAD0-470D-85FC-BEF23B9EC254}" type="sibTrans" cxnId="{CDA93EEE-35CB-4076-89D1-4670525032EB}">
      <dgm:prSet/>
      <dgm:spPr/>
      <dgm:t>
        <a:bodyPr/>
        <a:lstStyle/>
        <a:p>
          <a:endParaRPr lang="en-US"/>
        </a:p>
      </dgm:t>
    </dgm:pt>
    <dgm:pt modelId="{78221347-4629-44E8-9851-AB491F5A7339}">
      <dgm:prSet phldrT="[Text]"/>
      <dgm:spPr/>
      <dgm:t>
        <a:bodyPr/>
        <a:lstStyle/>
        <a:p>
          <a:pPr>
            <a:buFont typeface="Arial" panose="020B0604020202020204" pitchFamily="34" charset="0"/>
            <a:buChar char="•"/>
          </a:pPr>
          <a:r>
            <a:rPr lang="en-US"/>
            <a:t>- People with MDR/RR-TB or pre-XDR-TB</a:t>
          </a:r>
        </a:p>
        <a:p>
          <a:pPr>
            <a:buFont typeface="Arial" panose="020B0604020202020204" pitchFamily="34" charset="0"/>
            <a:buChar char="•"/>
          </a:pPr>
          <a:r>
            <a:rPr lang="en-US"/>
            <a:t>- People with MDR/RR-TB and less than one month of previous exposure to bedaquiline, linezolid, delamanid, or clofazimine. </a:t>
          </a:r>
        </a:p>
      </dgm:t>
    </dgm:pt>
    <dgm:pt modelId="{ADA7B8C6-212F-4E4B-9554-66FD3740310F}" type="parTrans" cxnId="{2915AC5F-F0EF-40BE-9F59-F4F163922D71}">
      <dgm:prSet/>
      <dgm:spPr/>
      <dgm:t>
        <a:bodyPr/>
        <a:lstStyle/>
        <a:p>
          <a:endParaRPr lang="en-US"/>
        </a:p>
      </dgm:t>
    </dgm:pt>
    <dgm:pt modelId="{6C640790-8D0D-4822-BFA8-A03CF76F8EC7}" type="sibTrans" cxnId="{2915AC5F-F0EF-40BE-9F59-F4F163922D71}">
      <dgm:prSet/>
      <dgm:spPr/>
      <dgm:t>
        <a:bodyPr/>
        <a:lstStyle/>
        <a:p>
          <a:endParaRPr lang="en-US"/>
        </a:p>
      </dgm:t>
    </dgm:pt>
    <dgm:pt modelId="{952881B8-08C3-423A-A76C-EDE67E90225E}">
      <dgm:prSet phldrT="[Text]" custT="1"/>
      <dgm:spPr>
        <a:solidFill>
          <a:srgbClr val="FFC000"/>
        </a:solidFill>
      </dgm:spPr>
      <dgm:t>
        <a:bodyPr/>
        <a:lstStyle/>
        <a:p>
          <a:pPr>
            <a:lnSpc>
              <a:spcPct val="100000"/>
            </a:lnSpc>
            <a:spcAft>
              <a:spcPts val="0"/>
            </a:spcAft>
            <a:buFont typeface="Arial" panose="020B0604020202020204" pitchFamily="34" charset="0"/>
            <a:buChar char="•"/>
          </a:pPr>
          <a:r>
            <a:rPr lang="en-US" sz="1400" b="1"/>
            <a:t>Modified 9-month (MDR/RR-TB)</a:t>
          </a:r>
        </a:p>
      </dgm:t>
    </dgm:pt>
    <dgm:pt modelId="{79E33FF9-E1CE-4CFE-83B1-CB55A8442802}" type="parTrans" cxnId="{34E0CE70-E80F-4D1E-9A25-4C7F5D0D0CD7}">
      <dgm:prSet/>
      <dgm:spPr/>
      <dgm:t>
        <a:bodyPr/>
        <a:lstStyle/>
        <a:p>
          <a:endParaRPr lang="en-US"/>
        </a:p>
      </dgm:t>
    </dgm:pt>
    <dgm:pt modelId="{CF5E3FB4-1F4C-4DBA-AAF3-E60A436F726E}" type="sibTrans" cxnId="{34E0CE70-E80F-4D1E-9A25-4C7F5D0D0CD7}">
      <dgm:prSet/>
      <dgm:spPr/>
      <dgm:t>
        <a:bodyPr/>
        <a:lstStyle/>
        <a:p>
          <a:endParaRPr lang="en-US"/>
        </a:p>
      </dgm:t>
    </dgm:pt>
    <dgm:pt modelId="{CD8623DF-5E07-4489-90C9-3A188D2BF69C}">
      <dgm:prSet/>
      <dgm:spPr/>
      <dgm:t>
        <a:bodyPr/>
        <a:lstStyle/>
        <a:p>
          <a:pPr>
            <a:buFont typeface="Arial" panose="020B0604020202020204" pitchFamily="34" charset="0"/>
            <a:buChar char="•"/>
          </a:pPr>
          <a:r>
            <a:rPr lang="en-US"/>
            <a:t>- People with diagnosed pulmonary TB, including children, adolescents, PLHIV, pregnant and breastfeeding women. </a:t>
          </a:r>
        </a:p>
      </dgm:t>
    </dgm:pt>
    <dgm:pt modelId="{C1D8EADB-4904-4E2D-AA8F-B6F2D0F891C4}" type="parTrans" cxnId="{5AF9860C-B064-40D7-BDEB-11916AE87008}">
      <dgm:prSet/>
      <dgm:spPr/>
      <dgm:t>
        <a:bodyPr/>
        <a:lstStyle/>
        <a:p>
          <a:endParaRPr lang="en-US"/>
        </a:p>
      </dgm:t>
    </dgm:pt>
    <dgm:pt modelId="{1738AB64-86EB-4F46-8B5A-720FB925EF38}" type="sibTrans" cxnId="{5AF9860C-B064-40D7-BDEB-11916AE87008}">
      <dgm:prSet/>
      <dgm:spPr/>
      <dgm:t>
        <a:bodyPr/>
        <a:lstStyle/>
        <a:p>
          <a:endParaRPr lang="en-US"/>
        </a:p>
      </dgm:t>
    </dgm:pt>
    <dgm:pt modelId="{B1E7FB5A-069D-43DD-A78D-0DE2C763F1D3}">
      <dgm:prSet/>
      <dgm:spPr/>
      <dgm:t>
        <a:bodyPr/>
        <a:lstStyle/>
        <a:p>
          <a:pPr>
            <a:buFont typeface="Arial" panose="020B0604020202020204" pitchFamily="34" charset="0"/>
            <a:buChar char="•"/>
          </a:pPr>
          <a:r>
            <a:rPr lang="en-US"/>
            <a:t>- People with all forms of extrapulmonary TB except for TB involving the CNS, osteoarticular, or disseminated forms of TB with multi-organ involvement. </a:t>
          </a:r>
        </a:p>
      </dgm:t>
    </dgm:pt>
    <dgm:pt modelId="{E6DB13A9-0714-429C-906D-EAEFACBA781C}" type="parTrans" cxnId="{C3DEBF26-6077-456A-8508-61EB64E2CEE8}">
      <dgm:prSet/>
      <dgm:spPr/>
      <dgm:t>
        <a:bodyPr/>
        <a:lstStyle/>
        <a:p>
          <a:endParaRPr lang="en-US"/>
        </a:p>
      </dgm:t>
    </dgm:pt>
    <dgm:pt modelId="{24E97C70-FD6E-40C0-90F6-43AA846B519C}" type="sibTrans" cxnId="{C3DEBF26-6077-456A-8508-61EB64E2CEE8}">
      <dgm:prSet/>
      <dgm:spPr/>
      <dgm:t>
        <a:bodyPr/>
        <a:lstStyle/>
        <a:p>
          <a:endParaRPr lang="en-US"/>
        </a:p>
      </dgm:t>
    </dgm:pt>
    <dgm:pt modelId="{91C90793-9A77-41B8-8FD6-05916720FA10}">
      <dgm:prSet/>
      <dgm:spPr/>
      <dgm:t>
        <a:bodyPr/>
        <a:lstStyle/>
        <a:p>
          <a:pPr>
            <a:buFont typeface="Arial" panose="020B0604020202020204" pitchFamily="34" charset="0"/>
            <a:buChar char="•"/>
          </a:pPr>
          <a:endParaRPr lang="en-US"/>
        </a:p>
      </dgm:t>
    </dgm:pt>
    <dgm:pt modelId="{572DC6B2-C1E8-488A-B2FB-49F167E7E077}" type="parTrans" cxnId="{1CD03DC7-BE80-474F-A47F-3E153873CAFA}">
      <dgm:prSet/>
      <dgm:spPr/>
      <dgm:t>
        <a:bodyPr/>
        <a:lstStyle/>
        <a:p>
          <a:endParaRPr lang="en-US"/>
        </a:p>
      </dgm:t>
    </dgm:pt>
    <dgm:pt modelId="{AC2D6FBF-091C-46C2-9D90-6B10489CACDD}" type="sibTrans" cxnId="{1CD03DC7-BE80-474F-A47F-3E153873CAFA}">
      <dgm:prSet/>
      <dgm:spPr/>
      <dgm:t>
        <a:bodyPr/>
        <a:lstStyle/>
        <a:p>
          <a:endParaRPr lang="en-US"/>
        </a:p>
      </dgm:t>
    </dgm:pt>
    <dgm:pt modelId="{9F324CA4-4B14-4819-8CB2-E9C60495ECBA}">
      <dgm:prSet phldrT="[Text]"/>
      <dgm:spPr/>
      <dgm:t>
        <a:bodyPr/>
        <a:lstStyle/>
        <a:p>
          <a:pPr>
            <a:buFont typeface="Arial" panose="020B0604020202020204" pitchFamily="34" charset="0"/>
            <a:buChar char="•"/>
          </a:pPr>
          <a:r>
            <a:rPr lang="en-US"/>
            <a:t>- People with MDR/RR-TB and without resistance to fluoroquinolones; </a:t>
          </a:r>
        </a:p>
      </dgm:t>
    </dgm:pt>
    <dgm:pt modelId="{FE9649CE-9A8B-489E-AB62-5A180256FD8A}" type="sibTrans" cxnId="{E71E3EA1-BFFD-4C2D-912A-AD39397930B7}">
      <dgm:prSet/>
      <dgm:spPr/>
      <dgm:t>
        <a:bodyPr/>
        <a:lstStyle/>
        <a:p>
          <a:endParaRPr lang="en-US"/>
        </a:p>
      </dgm:t>
    </dgm:pt>
    <dgm:pt modelId="{C1A2E72E-2858-4513-991B-1B89923167AC}" type="parTrans" cxnId="{E71E3EA1-BFFD-4C2D-912A-AD39397930B7}">
      <dgm:prSet/>
      <dgm:spPr/>
      <dgm:t>
        <a:bodyPr/>
        <a:lstStyle/>
        <a:p>
          <a:endParaRPr lang="en-US"/>
        </a:p>
      </dgm:t>
    </dgm:pt>
    <dgm:pt modelId="{6F9A977F-03C0-4BA2-B462-2AEFB1DBD05D}">
      <dgm:prSet/>
      <dgm:spPr/>
      <dgm:t>
        <a:bodyPr/>
        <a:lstStyle/>
        <a:p>
          <a:pPr>
            <a:buFont typeface="Arial" panose="020B0604020202020204" pitchFamily="34" charset="0"/>
            <a:buChar char="•"/>
          </a:pPr>
          <a:r>
            <a:rPr lang="en-US"/>
            <a:t>- People with diagnosed pulmonary TB, including children, adolescents, PLHIV, pregnant and breastfeeding women. </a:t>
          </a:r>
        </a:p>
      </dgm:t>
    </dgm:pt>
    <dgm:pt modelId="{EAE7A8DF-AD59-4463-9CD4-4A74BB569404}" type="parTrans" cxnId="{FA25D64A-5F76-471C-A2DC-F0A81693B39A}">
      <dgm:prSet/>
      <dgm:spPr/>
      <dgm:t>
        <a:bodyPr/>
        <a:lstStyle/>
        <a:p>
          <a:endParaRPr lang="en-US"/>
        </a:p>
      </dgm:t>
    </dgm:pt>
    <dgm:pt modelId="{B4BB4495-74E5-4104-8DDF-6F846411B050}" type="sibTrans" cxnId="{FA25D64A-5F76-471C-A2DC-F0A81693B39A}">
      <dgm:prSet/>
      <dgm:spPr/>
      <dgm:t>
        <a:bodyPr/>
        <a:lstStyle/>
        <a:p>
          <a:endParaRPr lang="en-US"/>
        </a:p>
      </dgm:t>
    </dgm:pt>
    <dgm:pt modelId="{3E8EC4FC-0CC8-48C2-A333-E5FA5EB889C3}">
      <dgm:prSet/>
      <dgm:spPr/>
      <dgm:t>
        <a:bodyPr/>
        <a:lstStyle/>
        <a:p>
          <a:pPr>
            <a:buFont typeface="Arial" panose="020B0604020202020204" pitchFamily="34" charset="0"/>
            <a:buChar char="•"/>
          </a:pPr>
          <a:r>
            <a:rPr lang="en-US"/>
            <a:t>- People with extensive TB disease and all forms of extrapulmonary TB except for TB involving the CNS, osteoarticular, or disseminated forms of TB with multi-organ involvement. </a:t>
          </a:r>
        </a:p>
      </dgm:t>
    </dgm:pt>
    <dgm:pt modelId="{5F85FA3D-052C-4FB8-9C9A-5FBEF9BC95DA}" type="parTrans" cxnId="{FFBB1338-420B-4CDD-BAF1-FF6D4E472CD2}">
      <dgm:prSet/>
      <dgm:spPr/>
      <dgm:t>
        <a:bodyPr/>
        <a:lstStyle/>
        <a:p>
          <a:endParaRPr lang="en-US"/>
        </a:p>
      </dgm:t>
    </dgm:pt>
    <dgm:pt modelId="{CA9E2BAF-6947-41A1-A257-73325CE55575}" type="sibTrans" cxnId="{FFBB1338-420B-4CDD-BAF1-FF6D4E472CD2}">
      <dgm:prSet/>
      <dgm:spPr/>
      <dgm:t>
        <a:bodyPr/>
        <a:lstStyle/>
        <a:p>
          <a:endParaRPr lang="en-US"/>
        </a:p>
      </dgm:t>
    </dgm:pt>
    <dgm:pt modelId="{55C2F4E6-0650-4A27-8428-1B976500D74E}">
      <dgm:prSet/>
      <dgm:spPr/>
      <dgm:t>
        <a:bodyPr/>
        <a:lstStyle/>
        <a:p>
          <a:pPr>
            <a:buFont typeface="Arial" panose="020B0604020202020204" pitchFamily="34" charset="0"/>
            <a:buChar char="•"/>
          </a:pPr>
          <a:r>
            <a:rPr lang="en-US"/>
            <a:t>- People with MDR/RR-TB and less than one month of previous exposure to bedaquiline, fluoroquinolones, linezolid, and clofazimine </a:t>
          </a:r>
        </a:p>
      </dgm:t>
    </dgm:pt>
    <dgm:pt modelId="{8D18FC73-5A23-45E6-9A0F-5361C18C401D}" type="parTrans" cxnId="{67FC47E1-B5E9-43F1-99F0-6B3F37BF3A7F}">
      <dgm:prSet/>
      <dgm:spPr/>
      <dgm:t>
        <a:bodyPr/>
        <a:lstStyle/>
        <a:p>
          <a:endParaRPr lang="en-US"/>
        </a:p>
      </dgm:t>
    </dgm:pt>
    <dgm:pt modelId="{70205923-B53B-4B06-AA36-943E090DEA5A}" type="sibTrans" cxnId="{67FC47E1-B5E9-43F1-99F0-6B3F37BF3A7F}">
      <dgm:prSet/>
      <dgm:spPr/>
      <dgm:t>
        <a:bodyPr/>
        <a:lstStyle/>
        <a:p>
          <a:endParaRPr lang="en-US"/>
        </a:p>
      </dgm:t>
    </dgm:pt>
    <dgm:pt modelId="{AE932AD3-8083-4854-9080-48BD51914D0F}">
      <dgm:prSet/>
      <dgm:spPr/>
      <dgm:t>
        <a:bodyPr/>
        <a:lstStyle/>
        <a:p>
          <a:pPr>
            <a:buFont typeface="Arial" panose="020B0604020202020204" pitchFamily="34" charset="0"/>
            <a:buNone/>
          </a:pPr>
          <a:endParaRPr lang="en-US"/>
        </a:p>
      </dgm:t>
    </dgm:pt>
    <dgm:pt modelId="{B3F41E14-C28B-4322-BB5F-A839ADA05F9B}" type="parTrans" cxnId="{FE26BECD-7FF6-43C4-90C2-990F1D303D38}">
      <dgm:prSet/>
      <dgm:spPr/>
      <dgm:t>
        <a:bodyPr/>
        <a:lstStyle/>
        <a:p>
          <a:endParaRPr lang="en-US"/>
        </a:p>
      </dgm:t>
    </dgm:pt>
    <dgm:pt modelId="{1014D167-F5D0-446B-A640-1C774994588F}" type="sibTrans" cxnId="{FE26BECD-7FF6-43C4-90C2-990F1D303D38}">
      <dgm:prSet/>
      <dgm:spPr/>
      <dgm:t>
        <a:bodyPr/>
        <a:lstStyle/>
        <a:p>
          <a:endParaRPr lang="en-US"/>
        </a:p>
      </dgm:t>
    </dgm:pt>
    <dgm:pt modelId="{E9365C79-DFC3-44E1-8E5F-A366B43C7053}">
      <dgm:prSet phldrT="[Text]" custT="1"/>
      <dgm:spPr>
        <a:solidFill>
          <a:srgbClr val="E1691F"/>
        </a:solidFill>
      </dgm:spPr>
      <dgm:t>
        <a:bodyPr/>
        <a:lstStyle/>
        <a:p>
          <a:r>
            <a:rPr lang="en-US" sz="1400" b="1"/>
            <a:t>6-month </a:t>
          </a:r>
          <a:r>
            <a:rPr lang="en-US" sz="1400" b="1" err="1"/>
            <a:t>BPaLM</a:t>
          </a:r>
          <a:r>
            <a:rPr lang="en-US" sz="1400" b="1"/>
            <a:t>/</a:t>
          </a:r>
          <a:r>
            <a:rPr lang="en-US" sz="1400" b="1" err="1"/>
            <a:t>BPaL</a:t>
          </a:r>
          <a:r>
            <a:rPr lang="en-US" sz="1400" b="1"/>
            <a:t> (MDR/RR-TB &amp; pre-XDR-TB)</a:t>
          </a:r>
        </a:p>
      </dgm:t>
    </dgm:pt>
    <dgm:pt modelId="{01A93733-C66C-4870-9967-4460AF9A88D4}" type="sibTrans" cxnId="{12693102-FA73-4A8F-98D1-53C9752D6E6B}">
      <dgm:prSet/>
      <dgm:spPr/>
      <dgm:t>
        <a:bodyPr/>
        <a:lstStyle/>
        <a:p>
          <a:endParaRPr lang="en-US"/>
        </a:p>
      </dgm:t>
    </dgm:pt>
    <dgm:pt modelId="{B1E3AB8E-E491-4A5B-BFEB-4DDE2A3757FA}" type="parTrans" cxnId="{12693102-FA73-4A8F-98D1-53C9752D6E6B}">
      <dgm:prSet/>
      <dgm:spPr/>
      <dgm:t>
        <a:bodyPr/>
        <a:lstStyle/>
        <a:p>
          <a:endParaRPr lang="en-US"/>
        </a:p>
      </dgm:t>
    </dgm:pt>
    <dgm:pt modelId="{9AC778C4-9180-4CCB-98E4-257676761649}" type="pres">
      <dgm:prSet presAssocID="{5CC336A8-C105-46DC-9E55-66BA58342615}" presName="Name0" presStyleCnt="0">
        <dgm:presLayoutVars>
          <dgm:chMax val="5"/>
          <dgm:chPref val="5"/>
          <dgm:dir/>
          <dgm:animLvl val="lvl"/>
        </dgm:presLayoutVars>
      </dgm:prSet>
      <dgm:spPr/>
    </dgm:pt>
    <dgm:pt modelId="{84EAC16C-348C-49B9-A729-BDA8A952035F}" type="pres">
      <dgm:prSet presAssocID="{E9365C79-DFC3-44E1-8E5F-A366B43C7053}" presName="parentText1" presStyleLbl="node1" presStyleIdx="0" presStyleCnt="5">
        <dgm:presLayoutVars>
          <dgm:chMax/>
          <dgm:chPref val="3"/>
          <dgm:bulletEnabled val="1"/>
        </dgm:presLayoutVars>
      </dgm:prSet>
      <dgm:spPr/>
    </dgm:pt>
    <dgm:pt modelId="{CEDFAF0B-DDCF-4127-BF8E-FFE919A853C4}" type="pres">
      <dgm:prSet presAssocID="{E9365C79-DFC3-44E1-8E5F-A366B43C7053}" presName="childText1" presStyleLbl="solidAlignAcc1" presStyleIdx="0" presStyleCnt="5">
        <dgm:presLayoutVars>
          <dgm:chMax val="0"/>
          <dgm:chPref val="0"/>
          <dgm:bulletEnabled val="1"/>
        </dgm:presLayoutVars>
      </dgm:prSet>
      <dgm:spPr/>
    </dgm:pt>
    <dgm:pt modelId="{88D436FB-F988-4EF3-9C50-523441B5B818}" type="pres">
      <dgm:prSet presAssocID="{84D520E1-3A3A-4F56-B117-44C5D7783113}" presName="parentText2" presStyleLbl="node1" presStyleIdx="1" presStyleCnt="5">
        <dgm:presLayoutVars>
          <dgm:chMax/>
          <dgm:chPref val="3"/>
          <dgm:bulletEnabled val="1"/>
        </dgm:presLayoutVars>
      </dgm:prSet>
      <dgm:spPr/>
    </dgm:pt>
    <dgm:pt modelId="{25C2A5AF-8B25-48C7-98E5-FCE9839DBD38}" type="pres">
      <dgm:prSet presAssocID="{84D520E1-3A3A-4F56-B117-44C5D7783113}" presName="childText2" presStyleLbl="solidAlignAcc1" presStyleIdx="1" presStyleCnt="5">
        <dgm:presLayoutVars>
          <dgm:chMax val="0"/>
          <dgm:chPref val="0"/>
          <dgm:bulletEnabled val="1"/>
        </dgm:presLayoutVars>
      </dgm:prSet>
      <dgm:spPr/>
    </dgm:pt>
    <dgm:pt modelId="{4EF9E792-8488-48A8-8B71-F0780974D2E6}" type="pres">
      <dgm:prSet presAssocID="{952881B8-08C3-423A-A76C-EDE67E90225E}" presName="parentText3" presStyleLbl="node1" presStyleIdx="2" presStyleCnt="5">
        <dgm:presLayoutVars>
          <dgm:chMax/>
          <dgm:chPref val="3"/>
          <dgm:bulletEnabled val="1"/>
        </dgm:presLayoutVars>
      </dgm:prSet>
      <dgm:spPr/>
    </dgm:pt>
    <dgm:pt modelId="{9603F470-C634-4096-988C-C3C88B56EB88}" type="pres">
      <dgm:prSet presAssocID="{952881B8-08C3-423A-A76C-EDE67E90225E}" presName="childText3" presStyleLbl="solidAlignAcc1" presStyleIdx="2" presStyleCnt="5" custLinFactNeighborY="-1347">
        <dgm:presLayoutVars>
          <dgm:chMax val="0"/>
          <dgm:chPref val="0"/>
          <dgm:bulletEnabled val="1"/>
        </dgm:presLayoutVars>
      </dgm:prSet>
      <dgm:spPr/>
    </dgm:pt>
    <dgm:pt modelId="{60C74C28-DF6C-469C-BD5E-94BB91B6CB4E}" type="pres">
      <dgm:prSet presAssocID="{3CBB67BD-F5DA-4C8D-8C58-9DCFD9353110}" presName="parentText4" presStyleLbl="node1" presStyleIdx="3" presStyleCnt="5">
        <dgm:presLayoutVars>
          <dgm:chMax/>
          <dgm:chPref val="3"/>
          <dgm:bulletEnabled val="1"/>
        </dgm:presLayoutVars>
      </dgm:prSet>
      <dgm:spPr/>
    </dgm:pt>
    <dgm:pt modelId="{5CBDBD00-F63D-4E19-B372-F900E7E8211F}" type="pres">
      <dgm:prSet presAssocID="{3CBB67BD-F5DA-4C8D-8C58-9DCFD9353110}" presName="childText4" presStyleLbl="solidAlignAcc1" presStyleIdx="3" presStyleCnt="5" custScaleY="88936" custLinFactNeighborY="-6733">
        <dgm:presLayoutVars>
          <dgm:chMax val="0"/>
          <dgm:chPref val="0"/>
          <dgm:bulletEnabled val="1"/>
        </dgm:presLayoutVars>
      </dgm:prSet>
      <dgm:spPr/>
    </dgm:pt>
    <dgm:pt modelId="{00F872EF-7BDE-4531-BA49-B9D196AC5490}" type="pres">
      <dgm:prSet presAssocID="{5ECCA1A5-4E01-48ED-950A-99BCC5A4BE46}" presName="parentText5" presStyleLbl="node1" presStyleIdx="4" presStyleCnt="5">
        <dgm:presLayoutVars>
          <dgm:chMax/>
          <dgm:chPref val="3"/>
          <dgm:bulletEnabled val="1"/>
        </dgm:presLayoutVars>
      </dgm:prSet>
      <dgm:spPr/>
    </dgm:pt>
    <dgm:pt modelId="{7659987C-DF01-45AB-B261-5F15F961E0DF}" type="pres">
      <dgm:prSet presAssocID="{5ECCA1A5-4E01-48ED-950A-99BCC5A4BE46}" presName="childText5" presStyleLbl="solidAlignAcc1" presStyleIdx="4" presStyleCnt="5" custScaleY="59638" custLinFactNeighborY="-15810">
        <dgm:presLayoutVars>
          <dgm:chMax val="0"/>
          <dgm:chPref val="0"/>
          <dgm:bulletEnabled val="1"/>
        </dgm:presLayoutVars>
      </dgm:prSet>
      <dgm:spPr/>
    </dgm:pt>
  </dgm:ptLst>
  <dgm:cxnLst>
    <dgm:cxn modelId="{12693102-FA73-4A8F-98D1-53C9752D6E6B}" srcId="{5CC336A8-C105-46DC-9E55-66BA58342615}" destId="{E9365C79-DFC3-44E1-8E5F-A366B43C7053}" srcOrd="0" destOrd="0" parTransId="{B1E3AB8E-E491-4A5B-BFEB-4DDE2A3757FA}" sibTransId="{01A93733-C66C-4870-9967-4460AF9A88D4}"/>
    <dgm:cxn modelId="{5AF9860C-B064-40D7-BDEB-11916AE87008}" srcId="{84D520E1-3A3A-4F56-B117-44C5D7783113}" destId="{CD8623DF-5E07-4489-90C9-3A188D2BF69C}" srcOrd="1" destOrd="0" parTransId="{C1D8EADB-4904-4E2D-AA8F-B6F2D0F891C4}" sibTransId="{1738AB64-86EB-4F46-8B5A-720FB925EF38}"/>
    <dgm:cxn modelId="{BBCF0A17-2662-4ECE-A233-6C4E83F0ECB3}" type="presOf" srcId="{E9365C79-DFC3-44E1-8E5F-A366B43C7053}" destId="{84EAC16C-348C-49B9-A729-BDA8A952035F}" srcOrd="0" destOrd="0" presId="urn:microsoft.com/office/officeart/2009/3/layout/IncreasingArrowsProcess"/>
    <dgm:cxn modelId="{2560001B-AC44-4A95-A901-823C5FC8FAF1}" type="presOf" srcId="{B1E7FB5A-069D-43DD-A78D-0DE2C763F1D3}" destId="{25C2A5AF-8B25-48C7-98E5-FCE9839DBD38}" srcOrd="0" destOrd="2" presId="urn:microsoft.com/office/officeart/2009/3/layout/IncreasingArrowsProcess"/>
    <dgm:cxn modelId="{C3DEBF26-6077-456A-8508-61EB64E2CEE8}" srcId="{84D520E1-3A3A-4F56-B117-44C5D7783113}" destId="{B1E7FB5A-069D-43DD-A78D-0DE2C763F1D3}" srcOrd="2" destOrd="0" parTransId="{E6DB13A9-0714-429C-906D-EAEFACBA781C}" sibTransId="{24E97C70-FD6E-40C0-90F6-43AA846B519C}"/>
    <dgm:cxn modelId="{C9E6E528-C458-4872-A9C2-0253E4F1743F}" type="presOf" srcId="{91C90793-9A77-41B8-8FD6-05916720FA10}" destId="{25C2A5AF-8B25-48C7-98E5-FCE9839DBD38}" srcOrd="0" destOrd="3" presId="urn:microsoft.com/office/officeart/2009/3/layout/IncreasingArrowsProcess"/>
    <dgm:cxn modelId="{FFBB1338-420B-4CDD-BAF1-FF6D4E472CD2}" srcId="{952881B8-08C3-423A-A76C-EDE67E90225E}" destId="{3E8EC4FC-0CC8-48C2-A333-E5FA5EB889C3}" srcOrd="2" destOrd="0" parTransId="{5F85FA3D-052C-4FB8-9C9A-5FBEF9BC95DA}" sibTransId="{CA9E2BAF-6947-41A1-A257-73325CE55575}"/>
    <dgm:cxn modelId="{E9F27B39-6C19-47AD-9D0A-38DAB11DCFFC}" type="presOf" srcId="{6F9A977F-03C0-4BA2-B462-2AEFB1DBD05D}" destId="{9603F470-C634-4096-988C-C3C88B56EB88}" srcOrd="0" destOrd="1" presId="urn:microsoft.com/office/officeart/2009/3/layout/IncreasingArrowsProcess"/>
    <dgm:cxn modelId="{ECD94F40-6267-4A78-83C0-2B037EF25549}" type="presOf" srcId="{E0B07145-A1E6-4487-A81A-566D3D9A801B}" destId="{7659987C-DF01-45AB-B261-5F15F961E0DF}" srcOrd="0" destOrd="0" presId="urn:microsoft.com/office/officeart/2009/3/layout/IncreasingArrowsProcess"/>
    <dgm:cxn modelId="{2915AC5F-F0EF-40BE-9F59-F4F163922D71}" srcId="{84D520E1-3A3A-4F56-B117-44C5D7783113}" destId="{78221347-4629-44E8-9851-AB491F5A7339}" srcOrd="0" destOrd="0" parTransId="{ADA7B8C6-212F-4E4B-9554-66FD3740310F}" sibTransId="{6C640790-8D0D-4822-BFA8-A03CF76F8EC7}"/>
    <dgm:cxn modelId="{D8CD4E60-A99F-4B2B-B974-2427D13F6B5D}" type="presOf" srcId="{9F324CA4-4B14-4819-8CB2-E9C60495ECBA}" destId="{9603F470-C634-4096-988C-C3C88B56EB88}" srcOrd="0" destOrd="0" presId="urn:microsoft.com/office/officeart/2009/3/layout/IncreasingArrowsProcess"/>
    <dgm:cxn modelId="{FC489841-0D9C-4598-9CF0-9324DE540740}" type="presOf" srcId="{5ECCA1A5-4E01-48ED-950A-99BCC5A4BE46}" destId="{00F872EF-7BDE-4531-BA49-B9D196AC5490}" srcOrd="0" destOrd="0" presId="urn:microsoft.com/office/officeart/2009/3/layout/IncreasingArrowsProcess"/>
    <dgm:cxn modelId="{64005046-4D6D-46FD-A32B-D45A09D50E34}" srcId="{5ECCA1A5-4E01-48ED-950A-99BCC5A4BE46}" destId="{938C6FF3-B431-47AE-AA28-D7DD64376EC0}" srcOrd="1" destOrd="0" parTransId="{47289AB1-6BA0-43D9-ABAF-F880B0D048B2}" sibTransId="{0D7B2D64-07A8-4F9E-97CB-FAC030463167}"/>
    <dgm:cxn modelId="{FA25D64A-5F76-471C-A2DC-F0A81693B39A}" srcId="{952881B8-08C3-423A-A76C-EDE67E90225E}" destId="{6F9A977F-03C0-4BA2-B462-2AEFB1DBD05D}" srcOrd="1" destOrd="0" parTransId="{EAE7A8DF-AD59-4463-9CD4-4A74BB569404}" sibTransId="{B4BB4495-74E5-4104-8DDF-6F846411B050}"/>
    <dgm:cxn modelId="{0035F24B-1FF6-4303-BDAF-44113D94BE42}" srcId="{E9365C79-DFC3-44E1-8E5F-A366B43C7053}" destId="{FC644175-65DD-4E99-8A07-EC207E1611F5}" srcOrd="0" destOrd="0" parTransId="{F34D3DEF-C9D7-4F72-9FBB-3370E4508654}" sibTransId="{FDEF9A2E-C282-4CB7-AF9C-6E334CFF0B80}"/>
    <dgm:cxn modelId="{AA461E4E-4C6E-4AF0-ACE4-4A6FB57E32E9}" srcId="{3CBB67BD-F5DA-4C8D-8C58-9DCFD9353110}" destId="{594E2C7E-9D62-478B-A7A4-973B1EE0B9AA}" srcOrd="0" destOrd="0" parTransId="{6BABE55E-1DE2-4ABB-AC67-A049BDF99919}" sibTransId="{922DFEDC-9ACE-4443-9A8E-0B72130EB612}"/>
    <dgm:cxn modelId="{72A46650-5F81-4E0A-B145-A079C4865E32}" type="presOf" srcId="{FC644175-65DD-4E99-8A07-EC207E1611F5}" destId="{CEDFAF0B-DDCF-4127-BF8E-FFE919A853C4}" srcOrd="0" destOrd="0" presId="urn:microsoft.com/office/officeart/2009/3/layout/IncreasingArrowsProcess"/>
    <dgm:cxn modelId="{0562A050-8F1B-4359-ADEF-6F1D07898DC0}" type="presOf" srcId="{938C6FF3-B431-47AE-AA28-D7DD64376EC0}" destId="{7659987C-DF01-45AB-B261-5F15F961E0DF}" srcOrd="0" destOrd="1" presId="urn:microsoft.com/office/officeart/2009/3/layout/IncreasingArrowsProcess"/>
    <dgm:cxn modelId="{34E0CE70-E80F-4D1E-9A25-4C7F5D0D0CD7}" srcId="{5CC336A8-C105-46DC-9E55-66BA58342615}" destId="{952881B8-08C3-423A-A76C-EDE67E90225E}" srcOrd="2" destOrd="0" parTransId="{79E33FF9-E1CE-4CFE-83B1-CB55A8442802}" sibTransId="{CF5E3FB4-1F4C-4DBA-AAF3-E60A436F726E}"/>
    <dgm:cxn modelId="{C804EA57-BF6B-4324-9F7F-F7FBEC6F780F}" type="presOf" srcId="{84D520E1-3A3A-4F56-B117-44C5D7783113}" destId="{88D436FB-F988-4EF3-9C50-523441B5B818}" srcOrd="0" destOrd="0" presId="urn:microsoft.com/office/officeart/2009/3/layout/IncreasingArrowsProcess"/>
    <dgm:cxn modelId="{9171715A-8F80-4A55-9115-555E3335B2A3}" srcId="{5CC336A8-C105-46DC-9E55-66BA58342615}" destId="{3CBB67BD-F5DA-4C8D-8C58-9DCFD9353110}" srcOrd="3" destOrd="0" parTransId="{8111DFDD-C673-4A5C-9EF8-AC93E30BBE72}" sibTransId="{F84C7F3E-1A81-4E7F-B298-7A29523D9412}"/>
    <dgm:cxn modelId="{0D23CA87-BA76-4FD6-AFCB-ACF5E7A698AC}" type="presOf" srcId="{3E8EC4FC-0CC8-48C2-A333-E5FA5EB889C3}" destId="{9603F470-C634-4096-988C-C3C88B56EB88}" srcOrd="0" destOrd="2" presId="urn:microsoft.com/office/officeart/2009/3/layout/IncreasingArrowsProcess"/>
    <dgm:cxn modelId="{B275FE8D-EAEC-4A8A-8680-B612E2A56F39}" type="presOf" srcId="{CD8623DF-5E07-4489-90C9-3A188D2BF69C}" destId="{25C2A5AF-8B25-48C7-98E5-FCE9839DBD38}" srcOrd="0" destOrd="1" presId="urn:microsoft.com/office/officeart/2009/3/layout/IncreasingArrowsProcess"/>
    <dgm:cxn modelId="{9BB7B78E-C88F-41FC-84EB-848F974DDEFB}" srcId="{5ECCA1A5-4E01-48ED-950A-99BCC5A4BE46}" destId="{CC94723F-282E-4085-A114-C444573D1FEF}" srcOrd="2" destOrd="0" parTransId="{A2A201E3-5EE3-48A4-92F7-9F54AF87021B}" sibTransId="{C82D2EC6-7093-476A-B6E2-0BDE8EF36FEF}"/>
    <dgm:cxn modelId="{00326B96-710F-4C45-A551-5710F1A301CF}" type="presOf" srcId="{952881B8-08C3-423A-A76C-EDE67E90225E}" destId="{4EF9E792-8488-48A8-8B71-F0780974D2E6}" srcOrd="0" destOrd="0" presId="urn:microsoft.com/office/officeart/2009/3/layout/IncreasingArrowsProcess"/>
    <dgm:cxn modelId="{BEC4E997-AB09-4857-80B0-823E571CC6D7}" type="presOf" srcId="{CC94723F-282E-4085-A114-C444573D1FEF}" destId="{7659987C-DF01-45AB-B261-5F15F961E0DF}" srcOrd="0" destOrd="2" presId="urn:microsoft.com/office/officeart/2009/3/layout/IncreasingArrowsProcess"/>
    <dgm:cxn modelId="{F438C79C-3995-458B-8560-7DE9669CA030}" type="presOf" srcId="{55C2F4E6-0650-4A27-8428-1B976500D74E}" destId="{9603F470-C634-4096-988C-C3C88B56EB88}" srcOrd="0" destOrd="3" presId="urn:microsoft.com/office/officeart/2009/3/layout/IncreasingArrowsProcess"/>
    <dgm:cxn modelId="{3ED1729E-0B56-4A7D-A6A8-1FE42572F69E}" type="presOf" srcId="{78221347-4629-44E8-9851-AB491F5A7339}" destId="{25C2A5AF-8B25-48C7-98E5-FCE9839DBD38}" srcOrd="0" destOrd="0" presId="urn:microsoft.com/office/officeart/2009/3/layout/IncreasingArrowsProcess"/>
    <dgm:cxn modelId="{E71E3EA1-BFFD-4C2D-912A-AD39397930B7}" srcId="{952881B8-08C3-423A-A76C-EDE67E90225E}" destId="{9F324CA4-4B14-4819-8CB2-E9C60495ECBA}" srcOrd="0" destOrd="0" parTransId="{C1A2E72E-2858-4513-991B-1B89923167AC}" sibTransId="{FE9649CE-9A8B-489E-AB62-5A180256FD8A}"/>
    <dgm:cxn modelId="{C53453AA-CD5D-458E-8A6D-82A600F631C2}" type="presOf" srcId="{594E2C7E-9D62-478B-A7A4-973B1EE0B9AA}" destId="{5CBDBD00-F63D-4E19-B372-F900E7E8211F}" srcOrd="0" destOrd="0" presId="urn:microsoft.com/office/officeart/2009/3/layout/IncreasingArrowsProcess"/>
    <dgm:cxn modelId="{50C963B8-7C28-431E-A815-B521344EF877}" srcId="{5CC336A8-C105-46DC-9E55-66BA58342615}" destId="{5ECCA1A5-4E01-48ED-950A-99BCC5A4BE46}" srcOrd="4" destOrd="0" parTransId="{E89C61D2-3134-4A18-BE83-224EB31B449E}" sibTransId="{E2DA1140-9048-463B-AD1B-10D38EE1D1B8}"/>
    <dgm:cxn modelId="{AF44BFB9-432C-4A1F-B0FD-51FFDE7E1445}" type="presOf" srcId="{AE932AD3-8083-4854-9080-48BD51914D0F}" destId="{9603F470-C634-4096-988C-C3C88B56EB88}" srcOrd="0" destOrd="4" presId="urn:microsoft.com/office/officeart/2009/3/layout/IncreasingArrowsProcess"/>
    <dgm:cxn modelId="{498D91BB-EF40-42B0-99C2-DC66879FBBA5}" type="presOf" srcId="{5CC336A8-C105-46DC-9E55-66BA58342615}" destId="{9AC778C4-9180-4CCB-98E4-257676761649}" srcOrd="0" destOrd="0" presId="urn:microsoft.com/office/officeart/2009/3/layout/IncreasingArrowsProcess"/>
    <dgm:cxn modelId="{1CD03DC7-BE80-474F-A47F-3E153873CAFA}" srcId="{84D520E1-3A3A-4F56-B117-44C5D7783113}" destId="{91C90793-9A77-41B8-8FD6-05916720FA10}" srcOrd="3" destOrd="0" parTransId="{572DC6B2-C1E8-488A-B2FB-49F167E7E077}" sibTransId="{AC2D6FBF-091C-46C2-9D90-6B10489CACDD}"/>
    <dgm:cxn modelId="{32A1CBCC-95FE-417A-B28E-1D61C10C55AB}" srcId="{5ECCA1A5-4E01-48ED-950A-99BCC5A4BE46}" destId="{E0B07145-A1E6-4487-A81A-566D3D9A801B}" srcOrd="0" destOrd="0" parTransId="{B6098C41-DB5F-45D9-8F28-D335F07B41EC}" sibTransId="{4728BDC3-7FA1-40EF-B70C-FA3B400820CC}"/>
    <dgm:cxn modelId="{FE26BECD-7FF6-43C4-90C2-990F1D303D38}" srcId="{952881B8-08C3-423A-A76C-EDE67E90225E}" destId="{AE932AD3-8083-4854-9080-48BD51914D0F}" srcOrd="4" destOrd="0" parTransId="{B3F41E14-C28B-4322-BB5F-A839ADA05F9B}" sibTransId="{1014D167-F5D0-446B-A640-1C774994588F}"/>
    <dgm:cxn modelId="{6CBF96DA-5DF8-4071-87FD-2F03B39B4404}" type="presOf" srcId="{3CBB67BD-F5DA-4C8D-8C58-9DCFD9353110}" destId="{60C74C28-DF6C-469C-BD5E-94BB91B6CB4E}" srcOrd="0" destOrd="0" presId="urn:microsoft.com/office/officeart/2009/3/layout/IncreasingArrowsProcess"/>
    <dgm:cxn modelId="{67FC47E1-B5E9-43F1-99F0-6B3F37BF3A7F}" srcId="{952881B8-08C3-423A-A76C-EDE67E90225E}" destId="{55C2F4E6-0650-4A27-8428-1B976500D74E}" srcOrd="3" destOrd="0" parTransId="{8D18FC73-5A23-45E6-9A0F-5361C18C401D}" sibTransId="{70205923-B53B-4B06-AA36-943E090DEA5A}"/>
    <dgm:cxn modelId="{CDA93EEE-35CB-4076-89D1-4670525032EB}" srcId="{5CC336A8-C105-46DC-9E55-66BA58342615}" destId="{84D520E1-3A3A-4F56-B117-44C5D7783113}" srcOrd="1" destOrd="0" parTransId="{E62FCC4D-5F09-4008-81B6-B3F5F9A15E64}" sibTransId="{9367B4F2-EAD0-470D-85FC-BEF23B9EC254}"/>
    <dgm:cxn modelId="{981850AC-4033-45BB-82F2-2D18D0E6CE44}" type="presParOf" srcId="{9AC778C4-9180-4CCB-98E4-257676761649}" destId="{84EAC16C-348C-49B9-A729-BDA8A952035F}" srcOrd="0" destOrd="0" presId="urn:microsoft.com/office/officeart/2009/3/layout/IncreasingArrowsProcess"/>
    <dgm:cxn modelId="{45B4382C-FE64-4D98-AD55-832CA4030E67}" type="presParOf" srcId="{9AC778C4-9180-4CCB-98E4-257676761649}" destId="{CEDFAF0B-DDCF-4127-BF8E-FFE919A853C4}" srcOrd="1" destOrd="0" presId="urn:microsoft.com/office/officeart/2009/3/layout/IncreasingArrowsProcess"/>
    <dgm:cxn modelId="{7BE354BD-46D4-4A69-BDD7-FEA6E0AD6864}" type="presParOf" srcId="{9AC778C4-9180-4CCB-98E4-257676761649}" destId="{88D436FB-F988-4EF3-9C50-523441B5B818}" srcOrd="2" destOrd="0" presId="urn:microsoft.com/office/officeart/2009/3/layout/IncreasingArrowsProcess"/>
    <dgm:cxn modelId="{D6EEF05E-8DB4-4897-A4B2-08C957BCE710}" type="presParOf" srcId="{9AC778C4-9180-4CCB-98E4-257676761649}" destId="{25C2A5AF-8B25-48C7-98E5-FCE9839DBD38}" srcOrd="3" destOrd="0" presId="urn:microsoft.com/office/officeart/2009/3/layout/IncreasingArrowsProcess"/>
    <dgm:cxn modelId="{F6C15235-FC4B-4182-AB41-E66A2D4D877D}" type="presParOf" srcId="{9AC778C4-9180-4CCB-98E4-257676761649}" destId="{4EF9E792-8488-48A8-8B71-F0780974D2E6}" srcOrd="4" destOrd="0" presId="urn:microsoft.com/office/officeart/2009/3/layout/IncreasingArrowsProcess"/>
    <dgm:cxn modelId="{EA01ED35-E981-495C-B551-66E51A4B5275}" type="presParOf" srcId="{9AC778C4-9180-4CCB-98E4-257676761649}" destId="{9603F470-C634-4096-988C-C3C88B56EB88}" srcOrd="5" destOrd="0" presId="urn:microsoft.com/office/officeart/2009/3/layout/IncreasingArrowsProcess"/>
    <dgm:cxn modelId="{726F7414-105C-4113-A9B4-186DF9DBE912}" type="presParOf" srcId="{9AC778C4-9180-4CCB-98E4-257676761649}" destId="{60C74C28-DF6C-469C-BD5E-94BB91B6CB4E}" srcOrd="6" destOrd="0" presId="urn:microsoft.com/office/officeart/2009/3/layout/IncreasingArrowsProcess"/>
    <dgm:cxn modelId="{6E090193-CE35-41F6-BEB5-4E1974929968}" type="presParOf" srcId="{9AC778C4-9180-4CCB-98E4-257676761649}" destId="{5CBDBD00-F63D-4E19-B372-F900E7E8211F}" srcOrd="7" destOrd="0" presId="urn:microsoft.com/office/officeart/2009/3/layout/IncreasingArrowsProcess"/>
    <dgm:cxn modelId="{4C07D647-7B4B-4EE5-BD72-306BB77B7461}" type="presParOf" srcId="{9AC778C4-9180-4CCB-98E4-257676761649}" destId="{00F872EF-7BDE-4531-BA49-B9D196AC5490}" srcOrd="8" destOrd="0" presId="urn:microsoft.com/office/officeart/2009/3/layout/IncreasingArrowsProcess"/>
    <dgm:cxn modelId="{69C91119-1A97-4F47-B868-CF4B471B2819}" type="presParOf" srcId="{9AC778C4-9180-4CCB-98E4-257676761649}" destId="{7659987C-DF01-45AB-B261-5F15F961E0DF}" srcOrd="9" destOrd="0" presId="urn:microsoft.com/office/officeart/2009/3/layout/IncreasingArrowsProcess"/>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B0BEC96-FA09-435F-BC7A-27C5CCF487CB}" type="doc">
      <dgm:prSet loTypeId="urn:microsoft.com/office/officeart/2005/8/layout/hProcess11" loCatId="process" qsTypeId="urn:microsoft.com/office/officeart/2005/8/quickstyle/simple1" qsCatId="simple" csTypeId="urn:microsoft.com/office/officeart/2005/8/colors/accent1_2" csCatId="accent1" phldr="1"/>
      <dgm:spPr/>
    </dgm:pt>
    <dgm:pt modelId="{A5DB3473-FF60-4751-A7B5-FA3E1A3A53BC}">
      <dgm:prSet phldrT="[Text]" custT="1"/>
      <dgm:spPr/>
      <dgm:t>
        <a:bodyPr/>
        <a:lstStyle/>
        <a:p>
          <a:pPr algn="ctr"/>
          <a:r>
            <a:rPr lang="fr-CH" sz="1400" b="0"/>
            <a:t>Start</a:t>
          </a:r>
          <a:endParaRPr lang="en-US" sz="1400" b="0"/>
        </a:p>
      </dgm:t>
    </dgm:pt>
    <dgm:pt modelId="{DC54E801-3250-4146-B789-FB80AED0F996}" type="parTrans" cxnId="{DA549008-5C3F-485C-9A44-763FB3C8BD05}">
      <dgm:prSet/>
      <dgm:spPr/>
      <dgm:t>
        <a:bodyPr/>
        <a:lstStyle/>
        <a:p>
          <a:endParaRPr lang="en-US" sz="2000"/>
        </a:p>
      </dgm:t>
    </dgm:pt>
    <dgm:pt modelId="{AFA03B89-47D4-4456-9101-501E402205B3}" type="sibTrans" cxnId="{DA549008-5C3F-485C-9A44-763FB3C8BD05}">
      <dgm:prSet/>
      <dgm:spPr/>
      <dgm:t>
        <a:bodyPr/>
        <a:lstStyle/>
        <a:p>
          <a:endParaRPr lang="en-US" sz="2000"/>
        </a:p>
      </dgm:t>
    </dgm:pt>
    <dgm:pt modelId="{856FC765-56AD-4EAC-8565-D39A53D68F25}">
      <dgm:prSet phldrT="[Text]" custT="1"/>
      <dgm:spPr/>
      <dgm:t>
        <a:bodyPr/>
        <a:lstStyle/>
        <a:p>
          <a:r>
            <a:rPr lang="fr-CH" sz="1400"/>
            <a:t>Record </a:t>
          </a:r>
          <a:r>
            <a:rPr lang="fr-CH" sz="1400" err="1"/>
            <a:t>treatment</a:t>
          </a:r>
          <a:r>
            <a:rPr lang="fr-CH" sz="1400"/>
            <a:t> </a:t>
          </a:r>
          <a:r>
            <a:rPr lang="fr-CH" sz="1400" err="1"/>
            <a:t>outcome</a:t>
          </a:r>
          <a:endParaRPr lang="en-US" sz="1400"/>
        </a:p>
      </dgm:t>
    </dgm:pt>
    <dgm:pt modelId="{37C3CBF8-6569-4EBE-B412-030327E3F2A8}" type="parTrans" cxnId="{A584E66D-982F-4A62-8E49-50B96386DEC8}">
      <dgm:prSet/>
      <dgm:spPr/>
      <dgm:t>
        <a:bodyPr/>
        <a:lstStyle/>
        <a:p>
          <a:endParaRPr lang="en-US" sz="2000"/>
        </a:p>
      </dgm:t>
    </dgm:pt>
    <dgm:pt modelId="{85009BDF-AE12-454F-8FB4-A6784D2791FF}" type="sibTrans" cxnId="{A584E66D-982F-4A62-8E49-50B96386DEC8}">
      <dgm:prSet/>
      <dgm:spPr/>
      <dgm:t>
        <a:bodyPr/>
        <a:lstStyle/>
        <a:p>
          <a:endParaRPr lang="en-US" sz="2000"/>
        </a:p>
      </dgm:t>
    </dgm:pt>
    <dgm:pt modelId="{7D782C59-BD3F-4C49-B6ED-020DFFE122DF}">
      <dgm:prSet phldrT="[Text]" custT="1"/>
      <dgm:spPr/>
      <dgm:t>
        <a:bodyPr/>
        <a:lstStyle/>
        <a:p>
          <a:r>
            <a:rPr lang="fr-CH" sz="1600" err="1"/>
            <a:t>Monthly</a:t>
          </a:r>
          <a:r>
            <a:rPr lang="fr-CH" sz="1600"/>
            <a:t> </a:t>
          </a:r>
          <a:r>
            <a:rPr lang="fr-CH" sz="1600" err="1"/>
            <a:t>sputum</a:t>
          </a:r>
          <a:r>
            <a:rPr lang="fr-CH" sz="1600"/>
            <a:t> culture monitoring</a:t>
          </a:r>
          <a:endParaRPr lang="en-US" sz="1600"/>
        </a:p>
      </dgm:t>
    </dgm:pt>
    <dgm:pt modelId="{D46AE675-0139-4D1B-8B5C-4064A36AEC19}" type="sibTrans" cxnId="{FA5F4C98-D859-446F-B371-29D4CFE5F1C3}">
      <dgm:prSet/>
      <dgm:spPr/>
      <dgm:t>
        <a:bodyPr/>
        <a:lstStyle/>
        <a:p>
          <a:endParaRPr lang="en-US" sz="2000"/>
        </a:p>
      </dgm:t>
    </dgm:pt>
    <dgm:pt modelId="{54B69766-A3A4-4353-B240-5283D7179876}" type="parTrans" cxnId="{FA5F4C98-D859-446F-B371-29D4CFE5F1C3}">
      <dgm:prSet/>
      <dgm:spPr/>
      <dgm:t>
        <a:bodyPr/>
        <a:lstStyle/>
        <a:p>
          <a:endParaRPr lang="en-US" sz="2000"/>
        </a:p>
      </dgm:t>
    </dgm:pt>
    <dgm:pt modelId="{7FF36578-E295-45F0-8B67-A12EBE6C6E70}" type="pres">
      <dgm:prSet presAssocID="{DB0BEC96-FA09-435F-BC7A-27C5CCF487CB}" presName="Name0" presStyleCnt="0">
        <dgm:presLayoutVars>
          <dgm:dir/>
          <dgm:resizeHandles val="exact"/>
        </dgm:presLayoutVars>
      </dgm:prSet>
      <dgm:spPr/>
    </dgm:pt>
    <dgm:pt modelId="{5BA2EEF8-2131-4B2C-9047-6C5FC06CE3F3}" type="pres">
      <dgm:prSet presAssocID="{DB0BEC96-FA09-435F-BC7A-27C5CCF487CB}" presName="arrow" presStyleLbl="bgShp" presStyleIdx="0" presStyleCnt="1" custScaleY="127061" custLinFactNeighborX="-2079" custLinFactNeighborY="-1141"/>
      <dgm:spPr>
        <a:solidFill>
          <a:srgbClr val="8DBEE6"/>
        </a:solidFill>
      </dgm:spPr>
    </dgm:pt>
    <dgm:pt modelId="{0979A169-B9F5-489C-89EB-83E5E7453482}" type="pres">
      <dgm:prSet presAssocID="{DB0BEC96-FA09-435F-BC7A-27C5CCF487CB}" presName="points" presStyleCnt="0"/>
      <dgm:spPr/>
    </dgm:pt>
    <dgm:pt modelId="{1BB0A4D2-6655-44B7-8397-766CD942C4DB}" type="pres">
      <dgm:prSet presAssocID="{A5DB3473-FF60-4751-A7B5-FA3E1A3A53BC}" presName="compositeA" presStyleCnt="0"/>
      <dgm:spPr/>
    </dgm:pt>
    <dgm:pt modelId="{9FC64A63-A08C-4F69-A424-73A03620E3C2}" type="pres">
      <dgm:prSet presAssocID="{A5DB3473-FF60-4751-A7B5-FA3E1A3A53BC}" presName="textA" presStyleLbl="revTx" presStyleIdx="0" presStyleCnt="3" custScaleX="393758" custScaleY="66247" custLinFactNeighborY="14337">
        <dgm:presLayoutVars>
          <dgm:bulletEnabled val="1"/>
        </dgm:presLayoutVars>
      </dgm:prSet>
      <dgm:spPr/>
    </dgm:pt>
    <dgm:pt modelId="{8A2392FC-D38C-430F-B193-3E8517D367E7}" type="pres">
      <dgm:prSet presAssocID="{A5DB3473-FF60-4751-A7B5-FA3E1A3A53BC}" presName="circleA" presStyleLbl="node1" presStyleIdx="0" presStyleCnt="3" custLinFactNeighborX="3716" custLinFactNeighborY="5855"/>
      <dgm:spPr>
        <a:solidFill>
          <a:srgbClr val="0070C0"/>
        </a:solidFill>
      </dgm:spPr>
    </dgm:pt>
    <dgm:pt modelId="{020C6D1E-32EF-4B61-B9E4-22FD3CB16E2A}" type="pres">
      <dgm:prSet presAssocID="{A5DB3473-FF60-4751-A7B5-FA3E1A3A53BC}" presName="spaceA" presStyleCnt="0"/>
      <dgm:spPr/>
    </dgm:pt>
    <dgm:pt modelId="{3232D041-BCD8-4957-A84F-EB053008C781}" type="pres">
      <dgm:prSet presAssocID="{AFA03B89-47D4-4456-9101-501E402205B3}" presName="space" presStyleCnt="0"/>
      <dgm:spPr/>
    </dgm:pt>
    <dgm:pt modelId="{B18FA518-BAEA-401E-91DD-F0934475D300}" type="pres">
      <dgm:prSet presAssocID="{7D782C59-BD3F-4C49-B6ED-020DFFE122DF}" presName="compositeB" presStyleCnt="0"/>
      <dgm:spPr/>
    </dgm:pt>
    <dgm:pt modelId="{5F743084-F7C4-4969-BA4B-83ACFAF8DEBB}" type="pres">
      <dgm:prSet presAssocID="{7D782C59-BD3F-4C49-B6ED-020DFFE122DF}" presName="textB" presStyleLbl="revTx" presStyleIdx="1" presStyleCnt="3" custScaleX="1496014" custScaleY="41242" custLinFactNeighborX="57851" custLinFactNeighborY="-90396">
        <dgm:presLayoutVars>
          <dgm:bulletEnabled val="1"/>
        </dgm:presLayoutVars>
      </dgm:prSet>
      <dgm:spPr/>
    </dgm:pt>
    <dgm:pt modelId="{8647F7FE-FACE-4A36-86CB-E3BB06D0351B}" type="pres">
      <dgm:prSet presAssocID="{7D782C59-BD3F-4C49-B6ED-020DFFE122DF}" presName="circleB" presStyleLbl="node1" presStyleIdx="1" presStyleCnt="3" custLinFactX="949819" custLinFactY="-100000" custLinFactNeighborX="1000000" custLinFactNeighborY="-183432"/>
      <dgm:spPr>
        <a:solidFill>
          <a:schemeClr val="bg1"/>
        </a:solidFill>
      </dgm:spPr>
    </dgm:pt>
    <dgm:pt modelId="{CEE9B73E-F6B7-4390-8893-3FD10544104B}" type="pres">
      <dgm:prSet presAssocID="{7D782C59-BD3F-4C49-B6ED-020DFFE122DF}" presName="spaceB" presStyleCnt="0"/>
      <dgm:spPr/>
    </dgm:pt>
    <dgm:pt modelId="{CC5D5E22-878E-4FCB-8C71-BFF3BAD7A367}" type="pres">
      <dgm:prSet presAssocID="{D46AE675-0139-4D1B-8B5C-4064A36AEC19}" presName="space" presStyleCnt="0"/>
      <dgm:spPr/>
    </dgm:pt>
    <dgm:pt modelId="{DE60C28A-CA70-47DF-A8C7-0069D1BD478B}" type="pres">
      <dgm:prSet presAssocID="{856FC765-56AD-4EAC-8565-D39A53D68F25}" presName="compositeA" presStyleCnt="0"/>
      <dgm:spPr/>
    </dgm:pt>
    <dgm:pt modelId="{FF43F534-035F-4FE4-8D3F-A404927495E7}" type="pres">
      <dgm:prSet presAssocID="{856FC765-56AD-4EAC-8565-D39A53D68F25}" presName="textA" presStyleLbl="revTx" presStyleIdx="2" presStyleCnt="3" custScaleX="417951" custScaleY="70362" custLinFactNeighborX="-1856" custLinFactNeighborY="17891">
        <dgm:presLayoutVars>
          <dgm:bulletEnabled val="1"/>
        </dgm:presLayoutVars>
      </dgm:prSet>
      <dgm:spPr/>
    </dgm:pt>
    <dgm:pt modelId="{64A9B36F-3D30-4ED1-8B8A-64C49DEB658E}" type="pres">
      <dgm:prSet presAssocID="{856FC765-56AD-4EAC-8565-D39A53D68F25}" presName="circleA" presStyleLbl="node1" presStyleIdx="2" presStyleCnt="3" custLinFactNeighborX="54239" custLinFactNeighborY="24600"/>
      <dgm:spPr>
        <a:solidFill>
          <a:srgbClr val="0070C0"/>
        </a:solidFill>
      </dgm:spPr>
    </dgm:pt>
    <dgm:pt modelId="{91218E95-0B3F-48CD-95CE-FDC9914172CF}" type="pres">
      <dgm:prSet presAssocID="{856FC765-56AD-4EAC-8565-D39A53D68F25}" presName="spaceA" presStyleCnt="0"/>
      <dgm:spPr/>
    </dgm:pt>
  </dgm:ptLst>
  <dgm:cxnLst>
    <dgm:cxn modelId="{DA549008-5C3F-485C-9A44-763FB3C8BD05}" srcId="{DB0BEC96-FA09-435F-BC7A-27C5CCF487CB}" destId="{A5DB3473-FF60-4751-A7B5-FA3E1A3A53BC}" srcOrd="0" destOrd="0" parTransId="{DC54E801-3250-4146-B789-FB80AED0F996}" sibTransId="{AFA03B89-47D4-4456-9101-501E402205B3}"/>
    <dgm:cxn modelId="{EB119031-CACA-4D7D-9045-020B8AA84578}" type="presOf" srcId="{A5DB3473-FF60-4751-A7B5-FA3E1A3A53BC}" destId="{9FC64A63-A08C-4F69-A424-73A03620E3C2}" srcOrd="0" destOrd="0" presId="urn:microsoft.com/office/officeart/2005/8/layout/hProcess11"/>
    <dgm:cxn modelId="{4B2CC25D-EE74-4085-A509-35F5A987ED90}" type="presOf" srcId="{7D782C59-BD3F-4C49-B6ED-020DFFE122DF}" destId="{5F743084-F7C4-4969-BA4B-83ACFAF8DEBB}" srcOrd="0" destOrd="0" presId="urn:microsoft.com/office/officeart/2005/8/layout/hProcess11"/>
    <dgm:cxn modelId="{A584E66D-982F-4A62-8E49-50B96386DEC8}" srcId="{DB0BEC96-FA09-435F-BC7A-27C5CCF487CB}" destId="{856FC765-56AD-4EAC-8565-D39A53D68F25}" srcOrd="2" destOrd="0" parTransId="{37C3CBF8-6569-4EBE-B412-030327E3F2A8}" sibTransId="{85009BDF-AE12-454F-8FB4-A6784D2791FF}"/>
    <dgm:cxn modelId="{D5E0F472-39CF-42F3-8F07-D8BD2C57E2C8}" type="presOf" srcId="{DB0BEC96-FA09-435F-BC7A-27C5CCF487CB}" destId="{7FF36578-E295-45F0-8B67-A12EBE6C6E70}" srcOrd="0" destOrd="0" presId="urn:microsoft.com/office/officeart/2005/8/layout/hProcess11"/>
    <dgm:cxn modelId="{6CF03E7D-AE44-4CEF-A2F8-6146BC84E1E0}" type="presOf" srcId="{856FC765-56AD-4EAC-8565-D39A53D68F25}" destId="{FF43F534-035F-4FE4-8D3F-A404927495E7}" srcOrd="0" destOrd="0" presId="urn:microsoft.com/office/officeart/2005/8/layout/hProcess11"/>
    <dgm:cxn modelId="{FA5F4C98-D859-446F-B371-29D4CFE5F1C3}" srcId="{DB0BEC96-FA09-435F-BC7A-27C5CCF487CB}" destId="{7D782C59-BD3F-4C49-B6ED-020DFFE122DF}" srcOrd="1" destOrd="0" parTransId="{54B69766-A3A4-4353-B240-5283D7179876}" sibTransId="{D46AE675-0139-4D1B-8B5C-4064A36AEC19}"/>
    <dgm:cxn modelId="{D80E65A3-7D9B-491D-B90A-488F7C3C6D24}" type="presParOf" srcId="{7FF36578-E295-45F0-8B67-A12EBE6C6E70}" destId="{5BA2EEF8-2131-4B2C-9047-6C5FC06CE3F3}" srcOrd="0" destOrd="0" presId="urn:microsoft.com/office/officeart/2005/8/layout/hProcess11"/>
    <dgm:cxn modelId="{BEA52104-E32B-4EC3-8A7E-454CB4DD3BD6}" type="presParOf" srcId="{7FF36578-E295-45F0-8B67-A12EBE6C6E70}" destId="{0979A169-B9F5-489C-89EB-83E5E7453482}" srcOrd="1" destOrd="0" presId="urn:microsoft.com/office/officeart/2005/8/layout/hProcess11"/>
    <dgm:cxn modelId="{34C1B01C-F20E-4AF5-B7CD-E5E39E3C26D8}" type="presParOf" srcId="{0979A169-B9F5-489C-89EB-83E5E7453482}" destId="{1BB0A4D2-6655-44B7-8397-766CD942C4DB}" srcOrd="0" destOrd="0" presId="urn:microsoft.com/office/officeart/2005/8/layout/hProcess11"/>
    <dgm:cxn modelId="{75312384-F8A1-4A81-A1D7-C8DB47D22A21}" type="presParOf" srcId="{1BB0A4D2-6655-44B7-8397-766CD942C4DB}" destId="{9FC64A63-A08C-4F69-A424-73A03620E3C2}" srcOrd="0" destOrd="0" presId="urn:microsoft.com/office/officeart/2005/8/layout/hProcess11"/>
    <dgm:cxn modelId="{2F38404C-4C7A-491E-9E8F-51D8CD080F14}" type="presParOf" srcId="{1BB0A4D2-6655-44B7-8397-766CD942C4DB}" destId="{8A2392FC-D38C-430F-B193-3E8517D367E7}" srcOrd="1" destOrd="0" presId="urn:microsoft.com/office/officeart/2005/8/layout/hProcess11"/>
    <dgm:cxn modelId="{FED4AADE-1A8B-47A1-9634-D8A70E5A933A}" type="presParOf" srcId="{1BB0A4D2-6655-44B7-8397-766CD942C4DB}" destId="{020C6D1E-32EF-4B61-B9E4-22FD3CB16E2A}" srcOrd="2" destOrd="0" presId="urn:microsoft.com/office/officeart/2005/8/layout/hProcess11"/>
    <dgm:cxn modelId="{0CB76E14-C359-4D14-9CD2-A2ABA7D63B93}" type="presParOf" srcId="{0979A169-B9F5-489C-89EB-83E5E7453482}" destId="{3232D041-BCD8-4957-A84F-EB053008C781}" srcOrd="1" destOrd="0" presId="urn:microsoft.com/office/officeart/2005/8/layout/hProcess11"/>
    <dgm:cxn modelId="{5A821384-D3C8-4AE0-9EEE-22C7A7DB5A22}" type="presParOf" srcId="{0979A169-B9F5-489C-89EB-83E5E7453482}" destId="{B18FA518-BAEA-401E-91DD-F0934475D300}" srcOrd="2" destOrd="0" presId="urn:microsoft.com/office/officeart/2005/8/layout/hProcess11"/>
    <dgm:cxn modelId="{587CD70C-C093-4144-B448-00BD11F17B49}" type="presParOf" srcId="{B18FA518-BAEA-401E-91DD-F0934475D300}" destId="{5F743084-F7C4-4969-BA4B-83ACFAF8DEBB}" srcOrd="0" destOrd="0" presId="urn:microsoft.com/office/officeart/2005/8/layout/hProcess11"/>
    <dgm:cxn modelId="{E137CB63-3B52-480C-AC8E-517C64C46A8A}" type="presParOf" srcId="{B18FA518-BAEA-401E-91DD-F0934475D300}" destId="{8647F7FE-FACE-4A36-86CB-E3BB06D0351B}" srcOrd="1" destOrd="0" presId="urn:microsoft.com/office/officeart/2005/8/layout/hProcess11"/>
    <dgm:cxn modelId="{4232C73F-B9D0-41F5-A3C6-A2F82F665212}" type="presParOf" srcId="{B18FA518-BAEA-401E-91DD-F0934475D300}" destId="{CEE9B73E-F6B7-4390-8893-3FD10544104B}" srcOrd="2" destOrd="0" presId="urn:microsoft.com/office/officeart/2005/8/layout/hProcess11"/>
    <dgm:cxn modelId="{C05D8B2E-5205-4D57-B9C8-08B99A4B44B8}" type="presParOf" srcId="{0979A169-B9F5-489C-89EB-83E5E7453482}" destId="{CC5D5E22-878E-4FCB-8C71-BFF3BAD7A367}" srcOrd="3" destOrd="0" presId="urn:microsoft.com/office/officeart/2005/8/layout/hProcess11"/>
    <dgm:cxn modelId="{CB0C09F1-9C38-4584-8B4C-5C9445DC5F6C}" type="presParOf" srcId="{0979A169-B9F5-489C-89EB-83E5E7453482}" destId="{DE60C28A-CA70-47DF-A8C7-0069D1BD478B}" srcOrd="4" destOrd="0" presId="urn:microsoft.com/office/officeart/2005/8/layout/hProcess11"/>
    <dgm:cxn modelId="{CE56D25B-482E-44DE-B3D8-5C72028CF18A}" type="presParOf" srcId="{DE60C28A-CA70-47DF-A8C7-0069D1BD478B}" destId="{FF43F534-035F-4FE4-8D3F-A404927495E7}" srcOrd="0" destOrd="0" presId="urn:microsoft.com/office/officeart/2005/8/layout/hProcess11"/>
    <dgm:cxn modelId="{EE41274C-34F8-473C-A512-7D4E8D5A0DB3}" type="presParOf" srcId="{DE60C28A-CA70-47DF-A8C7-0069D1BD478B}" destId="{64A9B36F-3D30-4ED1-8B8A-64C49DEB658E}" srcOrd="1" destOrd="0" presId="urn:microsoft.com/office/officeart/2005/8/layout/hProcess11"/>
    <dgm:cxn modelId="{9C5E1A61-7C80-4296-B6EA-E0B463CCF46D}" type="presParOf" srcId="{DE60C28A-CA70-47DF-A8C7-0069D1BD478B}" destId="{91218E95-0B3F-48CD-95CE-FDC9914172CF}"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C072B2B-6CB7-4A4B-8622-062A1E9EE83A}" type="doc">
      <dgm:prSet loTypeId="urn:microsoft.com/office/officeart/2008/layout/VerticalCurvedList" loCatId="list" qsTypeId="urn:microsoft.com/office/officeart/2005/8/quickstyle/simple1" qsCatId="simple" csTypeId="urn:microsoft.com/office/officeart/2005/8/colors/accent2_1" csCatId="accent2" phldr="1"/>
      <dgm:spPr/>
      <dgm:t>
        <a:bodyPr/>
        <a:lstStyle/>
        <a:p>
          <a:endParaRPr lang="en-US"/>
        </a:p>
      </dgm:t>
    </dgm:pt>
    <dgm:pt modelId="{80270E89-BB24-43A6-8235-E6A24535737F}">
      <dgm:prSet phldrT="[Text]"/>
      <dgm:spPr>
        <a:solidFill>
          <a:srgbClr val="80A6D5"/>
        </a:solidFill>
      </dgm:spPr>
      <dgm:t>
        <a:bodyPr/>
        <a:lstStyle/>
        <a:p>
          <a:r>
            <a:rPr lang="en-US"/>
            <a:t>If </a:t>
          </a:r>
          <a:r>
            <a:rPr lang="en-GB">
              <a:solidFill>
                <a:srgbClr val="FF0000"/>
              </a:solidFill>
            </a:rPr>
            <a:t>DST</a:t>
          </a:r>
          <a:r>
            <a:rPr lang="en-GB"/>
            <a:t> </a:t>
          </a:r>
          <a:r>
            <a:rPr lang="en-GB">
              <a:solidFill>
                <a:srgbClr val="FF0000"/>
              </a:solidFill>
            </a:rPr>
            <a:t>for FQ </a:t>
          </a:r>
          <a:r>
            <a:rPr lang="en-GB"/>
            <a:t>is </a:t>
          </a:r>
          <a:r>
            <a:rPr lang="en-GB">
              <a:solidFill>
                <a:srgbClr val="FF0000"/>
              </a:solidFill>
            </a:rPr>
            <a:t>unknown</a:t>
          </a:r>
          <a:r>
            <a:rPr lang="en-GB"/>
            <a:t> or </a:t>
          </a:r>
          <a:r>
            <a:rPr lang="en-GB">
              <a:solidFill>
                <a:srgbClr val="FF0000"/>
              </a:solidFill>
            </a:rPr>
            <a:t>cannot be carried out </a:t>
          </a:r>
          <a:r>
            <a:rPr lang="en-GB"/>
            <a:t>at baseline</a:t>
          </a:r>
        </a:p>
        <a:p>
          <a:r>
            <a:rPr lang="en-GB"/>
            <a:t>The regimen will include all five medicines – bedaquiline, delamanid, linezolid, levofloxacin and clofazimine.</a:t>
          </a:r>
          <a:endParaRPr lang="en-US"/>
        </a:p>
      </dgm:t>
    </dgm:pt>
    <dgm:pt modelId="{456DAFE2-F7E7-422C-879B-3133CEA552E2}" type="parTrans" cxnId="{16A5757C-A0F4-4CC8-A46E-04609D0F5C0E}">
      <dgm:prSet/>
      <dgm:spPr/>
      <dgm:t>
        <a:bodyPr/>
        <a:lstStyle/>
        <a:p>
          <a:endParaRPr lang="en-US"/>
        </a:p>
      </dgm:t>
    </dgm:pt>
    <dgm:pt modelId="{B3D34A6F-795E-4BEE-8CCA-D1FE8576DB9D}" type="sibTrans" cxnId="{16A5757C-A0F4-4CC8-A46E-04609D0F5C0E}">
      <dgm:prSet/>
      <dgm:spPr/>
      <dgm:t>
        <a:bodyPr/>
        <a:lstStyle/>
        <a:p>
          <a:endParaRPr lang="en-US"/>
        </a:p>
      </dgm:t>
    </dgm:pt>
    <dgm:pt modelId="{20EAC79D-9B1D-447C-A023-6CAC025882C6}">
      <dgm:prSet phldrT="[Text]"/>
      <dgm:spPr>
        <a:solidFill>
          <a:srgbClr val="8DBEE6"/>
        </a:solidFill>
      </dgm:spPr>
      <dgm:t>
        <a:bodyPr/>
        <a:lstStyle/>
        <a:p>
          <a:r>
            <a:rPr lang="en-US"/>
            <a:t>If </a:t>
          </a:r>
          <a:r>
            <a:rPr lang="en-GB">
              <a:solidFill>
                <a:srgbClr val="FF0000"/>
              </a:solidFill>
            </a:rPr>
            <a:t>DST</a:t>
          </a:r>
          <a:r>
            <a:rPr lang="en-GB"/>
            <a:t> </a:t>
          </a:r>
          <a:r>
            <a:rPr lang="en-GB">
              <a:solidFill>
                <a:schemeClr val="tx1"/>
              </a:solidFill>
            </a:rPr>
            <a:t>is</a:t>
          </a:r>
          <a:r>
            <a:rPr lang="en-GB">
              <a:solidFill>
                <a:srgbClr val="FF0000"/>
              </a:solidFill>
            </a:rPr>
            <a:t> susceptible to FQ </a:t>
          </a:r>
        </a:p>
        <a:p>
          <a:r>
            <a:rPr lang="en-GB"/>
            <a:t>The regimen will include four medicines – bedaquiline, delamanid, linezolid and levofloxacin</a:t>
          </a:r>
          <a:endParaRPr lang="en-US"/>
        </a:p>
      </dgm:t>
    </dgm:pt>
    <dgm:pt modelId="{4B41A7E1-2318-415E-BD0D-CD7168026E9D}" type="parTrans" cxnId="{D6E20811-C23F-4AFE-95D2-3D56C4DACADF}">
      <dgm:prSet/>
      <dgm:spPr/>
      <dgm:t>
        <a:bodyPr/>
        <a:lstStyle/>
        <a:p>
          <a:endParaRPr lang="en-US"/>
        </a:p>
      </dgm:t>
    </dgm:pt>
    <dgm:pt modelId="{5977E58D-D75E-48E1-98C2-33DA9CE1C6C1}" type="sibTrans" cxnId="{D6E20811-C23F-4AFE-95D2-3D56C4DACADF}">
      <dgm:prSet/>
      <dgm:spPr/>
      <dgm:t>
        <a:bodyPr/>
        <a:lstStyle/>
        <a:p>
          <a:endParaRPr lang="en-US"/>
        </a:p>
      </dgm:t>
    </dgm:pt>
    <dgm:pt modelId="{FACA5DDB-1C49-4C09-BA3F-9007CF0C8E71}">
      <dgm:prSet phldrT="[Text]"/>
      <dgm:spPr>
        <a:solidFill>
          <a:srgbClr val="C9DDF3"/>
        </a:solidFill>
      </dgm:spPr>
      <dgm:t>
        <a:bodyPr/>
        <a:lstStyle/>
        <a:p>
          <a:r>
            <a:rPr lang="en-GB"/>
            <a:t>If </a:t>
          </a:r>
          <a:r>
            <a:rPr lang="en-GB">
              <a:solidFill>
                <a:srgbClr val="FF0000"/>
              </a:solidFill>
            </a:rPr>
            <a:t>DST </a:t>
          </a:r>
          <a:r>
            <a:rPr lang="en-GB"/>
            <a:t>is </a:t>
          </a:r>
          <a:r>
            <a:rPr lang="en-GB">
              <a:solidFill>
                <a:srgbClr val="FF0000"/>
              </a:solidFill>
            </a:rPr>
            <a:t>resistant to FQ</a:t>
          </a:r>
        </a:p>
        <a:p>
          <a:r>
            <a:rPr lang="en-GB"/>
            <a:t>The regimen will include four medicines – bedaquiline, delamanid, linezolid and clofazimine. </a:t>
          </a:r>
          <a:endParaRPr lang="en-US"/>
        </a:p>
      </dgm:t>
    </dgm:pt>
    <dgm:pt modelId="{B924D1A6-5F6B-46C1-9AC6-49E5DC6767C8}" type="parTrans" cxnId="{1CACF9CA-3CA7-465F-B196-664E1FEEDD6D}">
      <dgm:prSet/>
      <dgm:spPr/>
      <dgm:t>
        <a:bodyPr/>
        <a:lstStyle/>
        <a:p>
          <a:endParaRPr lang="en-US"/>
        </a:p>
      </dgm:t>
    </dgm:pt>
    <dgm:pt modelId="{EC9C4E07-8D19-4C34-B702-5C6F91BB055E}" type="sibTrans" cxnId="{1CACF9CA-3CA7-465F-B196-664E1FEEDD6D}">
      <dgm:prSet/>
      <dgm:spPr/>
      <dgm:t>
        <a:bodyPr/>
        <a:lstStyle/>
        <a:p>
          <a:endParaRPr lang="en-US"/>
        </a:p>
      </dgm:t>
    </dgm:pt>
    <dgm:pt modelId="{0F8BD375-E78F-4465-94B7-6F3EB6B6531D}" type="pres">
      <dgm:prSet presAssocID="{8C072B2B-6CB7-4A4B-8622-062A1E9EE83A}" presName="Name0" presStyleCnt="0">
        <dgm:presLayoutVars>
          <dgm:chMax val="7"/>
          <dgm:chPref val="7"/>
          <dgm:dir/>
        </dgm:presLayoutVars>
      </dgm:prSet>
      <dgm:spPr/>
    </dgm:pt>
    <dgm:pt modelId="{AFC86120-FC04-4096-A0CD-9A16FB06208D}" type="pres">
      <dgm:prSet presAssocID="{8C072B2B-6CB7-4A4B-8622-062A1E9EE83A}" presName="Name1" presStyleCnt="0"/>
      <dgm:spPr/>
    </dgm:pt>
    <dgm:pt modelId="{4E409B86-5CE5-407C-BC66-9EC24644A553}" type="pres">
      <dgm:prSet presAssocID="{8C072B2B-6CB7-4A4B-8622-062A1E9EE83A}" presName="cycle" presStyleCnt="0"/>
      <dgm:spPr/>
    </dgm:pt>
    <dgm:pt modelId="{9EECC46F-5628-44BA-A9EF-7B35BC74B5AC}" type="pres">
      <dgm:prSet presAssocID="{8C072B2B-6CB7-4A4B-8622-062A1E9EE83A}" presName="srcNode" presStyleLbl="node1" presStyleIdx="0" presStyleCnt="3"/>
      <dgm:spPr/>
    </dgm:pt>
    <dgm:pt modelId="{4CB4BA1A-D51D-4550-8457-35562738037D}" type="pres">
      <dgm:prSet presAssocID="{8C072B2B-6CB7-4A4B-8622-062A1E9EE83A}" presName="conn" presStyleLbl="parChTrans1D2" presStyleIdx="0" presStyleCnt="1"/>
      <dgm:spPr/>
    </dgm:pt>
    <dgm:pt modelId="{E734094F-CD22-4EFC-AB01-1A59272F42B8}" type="pres">
      <dgm:prSet presAssocID="{8C072B2B-6CB7-4A4B-8622-062A1E9EE83A}" presName="extraNode" presStyleLbl="node1" presStyleIdx="0" presStyleCnt="3"/>
      <dgm:spPr/>
    </dgm:pt>
    <dgm:pt modelId="{0EC0572D-4F44-4B21-9600-39F7848BD702}" type="pres">
      <dgm:prSet presAssocID="{8C072B2B-6CB7-4A4B-8622-062A1E9EE83A}" presName="dstNode" presStyleLbl="node1" presStyleIdx="0" presStyleCnt="3"/>
      <dgm:spPr/>
    </dgm:pt>
    <dgm:pt modelId="{78EE05EA-9F5E-4ADA-9049-62F45F07FBE5}" type="pres">
      <dgm:prSet presAssocID="{80270E89-BB24-43A6-8235-E6A24535737F}" presName="text_1" presStyleLbl="node1" presStyleIdx="0" presStyleCnt="3">
        <dgm:presLayoutVars>
          <dgm:bulletEnabled val="1"/>
        </dgm:presLayoutVars>
      </dgm:prSet>
      <dgm:spPr/>
    </dgm:pt>
    <dgm:pt modelId="{98C6090E-3B55-4FEB-8BCF-F1E2D25007EC}" type="pres">
      <dgm:prSet presAssocID="{80270E89-BB24-43A6-8235-E6A24535737F}" presName="accent_1" presStyleCnt="0"/>
      <dgm:spPr/>
    </dgm:pt>
    <dgm:pt modelId="{7DFA6F2E-E977-444F-8AC5-92E2A21D6DF6}" type="pres">
      <dgm:prSet presAssocID="{80270E89-BB24-43A6-8235-E6A24535737F}" presName="accentRepeatNode" presStyleLbl="solidFgAcc1" presStyleIdx="0" presStyleCnt="3"/>
      <dgm:spPr>
        <a:solidFill>
          <a:srgbClr val="80A6D5"/>
        </a:solidFill>
      </dgm:spPr>
    </dgm:pt>
    <dgm:pt modelId="{D122092B-07CF-4E80-BB52-8782397CF5F8}" type="pres">
      <dgm:prSet presAssocID="{20EAC79D-9B1D-447C-A023-6CAC025882C6}" presName="text_2" presStyleLbl="node1" presStyleIdx="1" presStyleCnt="3">
        <dgm:presLayoutVars>
          <dgm:bulletEnabled val="1"/>
        </dgm:presLayoutVars>
      </dgm:prSet>
      <dgm:spPr/>
    </dgm:pt>
    <dgm:pt modelId="{2FC221D3-022C-4B03-B031-4613707AA606}" type="pres">
      <dgm:prSet presAssocID="{20EAC79D-9B1D-447C-A023-6CAC025882C6}" presName="accent_2" presStyleCnt="0"/>
      <dgm:spPr/>
    </dgm:pt>
    <dgm:pt modelId="{2270B524-20D9-49D8-A6BD-DCD5BB0C28F5}" type="pres">
      <dgm:prSet presAssocID="{20EAC79D-9B1D-447C-A023-6CAC025882C6}" presName="accentRepeatNode" presStyleLbl="solidFgAcc1" presStyleIdx="1" presStyleCnt="3"/>
      <dgm:spPr>
        <a:solidFill>
          <a:srgbClr val="8DBEE6"/>
        </a:solidFill>
      </dgm:spPr>
    </dgm:pt>
    <dgm:pt modelId="{B2479F4C-C034-4BE9-B597-A57FA8BF694D}" type="pres">
      <dgm:prSet presAssocID="{FACA5DDB-1C49-4C09-BA3F-9007CF0C8E71}" presName="text_3" presStyleLbl="node1" presStyleIdx="2" presStyleCnt="3">
        <dgm:presLayoutVars>
          <dgm:bulletEnabled val="1"/>
        </dgm:presLayoutVars>
      </dgm:prSet>
      <dgm:spPr/>
    </dgm:pt>
    <dgm:pt modelId="{8789AF8D-9095-4954-AA20-8FA168A7D1CF}" type="pres">
      <dgm:prSet presAssocID="{FACA5DDB-1C49-4C09-BA3F-9007CF0C8E71}" presName="accent_3" presStyleCnt="0"/>
      <dgm:spPr/>
    </dgm:pt>
    <dgm:pt modelId="{C40B06EE-85C6-4625-9751-A997655EEC96}" type="pres">
      <dgm:prSet presAssocID="{FACA5DDB-1C49-4C09-BA3F-9007CF0C8E71}" presName="accentRepeatNode" presStyleLbl="solidFgAcc1" presStyleIdx="2" presStyleCnt="3"/>
      <dgm:spPr>
        <a:solidFill>
          <a:srgbClr val="C9DDF3"/>
        </a:solidFill>
      </dgm:spPr>
    </dgm:pt>
  </dgm:ptLst>
  <dgm:cxnLst>
    <dgm:cxn modelId="{1B76320D-4BA1-4AAA-8CBE-B15935935932}" type="presOf" srcId="{B3D34A6F-795E-4BEE-8CCA-D1FE8576DB9D}" destId="{4CB4BA1A-D51D-4550-8457-35562738037D}" srcOrd="0" destOrd="0" presId="urn:microsoft.com/office/officeart/2008/layout/VerticalCurvedList"/>
    <dgm:cxn modelId="{D6E20811-C23F-4AFE-95D2-3D56C4DACADF}" srcId="{8C072B2B-6CB7-4A4B-8622-062A1E9EE83A}" destId="{20EAC79D-9B1D-447C-A023-6CAC025882C6}" srcOrd="1" destOrd="0" parTransId="{4B41A7E1-2318-415E-BD0D-CD7168026E9D}" sibTransId="{5977E58D-D75E-48E1-98C2-33DA9CE1C6C1}"/>
    <dgm:cxn modelId="{D11CD372-C53A-4515-81DA-D70D633511B5}" type="presOf" srcId="{8C072B2B-6CB7-4A4B-8622-062A1E9EE83A}" destId="{0F8BD375-E78F-4465-94B7-6F3EB6B6531D}" srcOrd="0" destOrd="0" presId="urn:microsoft.com/office/officeart/2008/layout/VerticalCurvedList"/>
    <dgm:cxn modelId="{26C0D872-9297-4703-842E-46195F3938E5}" type="presOf" srcId="{20EAC79D-9B1D-447C-A023-6CAC025882C6}" destId="{D122092B-07CF-4E80-BB52-8782397CF5F8}" srcOrd="0" destOrd="0" presId="urn:microsoft.com/office/officeart/2008/layout/VerticalCurvedList"/>
    <dgm:cxn modelId="{16A5757C-A0F4-4CC8-A46E-04609D0F5C0E}" srcId="{8C072B2B-6CB7-4A4B-8622-062A1E9EE83A}" destId="{80270E89-BB24-43A6-8235-E6A24535737F}" srcOrd="0" destOrd="0" parTransId="{456DAFE2-F7E7-422C-879B-3133CEA552E2}" sibTransId="{B3D34A6F-795E-4BEE-8CCA-D1FE8576DB9D}"/>
    <dgm:cxn modelId="{991B2784-F619-4D95-B195-BB389C603740}" type="presOf" srcId="{FACA5DDB-1C49-4C09-BA3F-9007CF0C8E71}" destId="{B2479F4C-C034-4BE9-B597-A57FA8BF694D}" srcOrd="0" destOrd="0" presId="urn:microsoft.com/office/officeart/2008/layout/VerticalCurvedList"/>
    <dgm:cxn modelId="{1CACF9CA-3CA7-465F-B196-664E1FEEDD6D}" srcId="{8C072B2B-6CB7-4A4B-8622-062A1E9EE83A}" destId="{FACA5DDB-1C49-4C09-BA3F-9007CF0C8E71}" srcOrd="2" destOrd="0" parTransId="{B924D1A6-5F6B-46C1-9AC6-49E5DC6767C8}" sibTransId="{EC9C4E07-8D19-4C34-B702-5C6F91BB055E}"/>
    <dgm:cxn modelId="{61E95EF4-DC43-44BF-AEDA-67CD0430CBDB}" type="presOf" srcId="{80270E89-BB24-43A6-8235-E6A24535737F}" destId="{78EE05EA-9F5E-4ADA-9049-62F45F07FBE5}" srcOrd="0" destOrd="0" presId="urn:microsoft.com/office/officeart/2008/layout/VerticalCurvedList"/>
    <dgm:cxn modelId="{E15B4245-0860-41CA-A0A6-9ED9DDB2DEA5}" type="presParOf" srcId="{0F8BD375-E78F-4465-94B7-6F3EB6B6531D}" destId="{AFC86120-FC04-4096-A0CD-9A16FB06208D}" srcOrd="0" destOrd="0" presId="urn:microsoft.com/office/officeart/2008/layout/VerticalCurvedList"/>
    <dgm:cxn modelId="{BF835092-18E0-4392-9F3A-F86BC6DEFAEE}" type="presParOf" srcId="{AFC86120-FC04-4096-A0CD-9A16FB06208D}" destId="{4E409B86-5CE5-407C-BC66-9EC24644A553}" srcOrd="0" destOrd="0" presId="urn:microsoft.com/office/officeart/2008/layout/VerticalCurvedList"/>
    <dgm:cxn modelId="{D4BCDE94-C2F0-4F59-9ED4-744F77732412}" type="presParOf" srcId="{4E409B86-5CE5-407C-BC66-9EC24644A553}" destId="{9EECC46F-5628-44BA-A9EF-7B35BC74B5AC}" srcOrd="0" destOrd="0" presId="urn:microsoft.com/office/officeart/2008/layout/VerticalCurvedList"/>
    <dgm:cxn modelId="{46A0FB51-476C-42AD-9E57-A08885693770}" type="presParOf" srcId="{4E409B86-5CE5-407C-BC66-9EC24644A553}" destId="{4CB4BA1A-D51D-4550-8457-35562738037D}" srcOrd="1" destOrd="0" presId="urn:microsoft.com/office/officeart/2008/layout/VerticalCurvedList"/>
    <dgm:cxn modelId="{398B2481-00FA-4195-A08A-B69BFB42B275}" type="presParOf" srcId="{4E409B86-5CE5-407C-BC66-9EC24644A553}" destId="{E734094F-CD22-4EFC-AB01-1A59272F42B8}" srcOrd="2" destOrd="0" presId="urn:microsoft.com/office/officeart/2008/layout/VerticalCurvedList"/>
    <dgm:cxn modelId="{33AF84E3-FF38-4F46-B428-3B2F213ED3BA}" type="presParOf" srcId="{4E409B86-5CE5-407C-BC66-9EC24644A553}" destId="{0EC0572D-4F44-4B21-9600-39F7848BD702}" srcOrd="3" destOrd="0" presId="urn:microsoft.com/office/officeart/2008/layout/VerticalCurvedList"/>
    <dgm:cxn modelId="{A7E9F07A-A3DE-4174-8882-4799B3723D73}" type="presParOf" srcId="{AFC86120-FC04-4096-A0CD-9A16FB06208D}" destId="{78EE05EA-9F5E-4ADA-9049-62F45F07FBE5}" srcOrd="1" destOrd="0" presId="urn:microsoft.com/office/officeart/2008/layout/VerticalCurvedList"/>
    <dgm:cxn modelId="{6C5CFE03-CD8C-47A3-9646-F0D29AA73E80}" type="presParOf" srcId="{AFC86120-FC04-4096-A0CD-9A16FB06208D}" destId="{98C6090E-3B55-4FEB-8BCF-F1E2D25007EC}" srcOrd="2" destOrd="0" presId="urn:microsoft.com/office/officeart/2008/layout/VerticalCurvedList"/>
    <dgm:cxn modelId="{D9C72503-7657-4E29-89A9-4142B4215826}" type="presParOf" srcId="{98C6090E-3B55-4FEB-8BCF-F1E2D25007EC}" destId="{7DFA6F2E-E977-444F-8AC5-92E2A21D6DF6}" srcOrd="0" destOrd="0" presId="urn:microsoft.com/office/officeart/2008/layout/VerticalCurvedList"/>
    <dgm:cxn modelId="{24F7E451-C0A8-47A2-8C4D-67D047CC1926}" type="presParOf" srcId="{AFC86120-FC04-4096-A0CD-9A16FB06208D}" destId="{D122092B-07CF-4E80-BB52-8782397CF5F8}" srcOrd="3" destOrd="0" presId="urn:microsoft.com/office/officeart/2008/layout/VerticalCurvedList"/>
    <dgm:cxn modelId="{7C0BEBF1-07A9-4F03-BB41-4463C625E42A}" type="presParOf" srcId="{AFC86120-FC04-4096-A0CD-9A16FB06208D}" destId="{2FC221D3-022C-4B03-B031-4613707AA606}" srcOrd="4" destOrd="0" presId="urn:microsoft.com/office/officeart/2008/layout/VerticalCurvedList"/>
    <dgm:cxn modelId="{305CC4BD-5025-4D22-9C3C-419A162DEDC6}" type="presParOf" srcId="{2FC221D3-022C-4B03-B031-4613707AA606}" destId="{2270B524-20D9-49D8-A6BD-DCD5BB0C28F5}" srcOrd="0" destOrd="0" presId="urn:microsoft.com/office/officeart/2008/layout/VerticalCurvedList"/>
    <dgm:cxn modelId="{2E1D9FC5-C3E7-4EAD-B2FA-7EDB7CEC2F98}" type="presParOf" srcId="{AFC86120-FC04-4096-A0CD-9A16FB06208D}" destId="{B2479F4C-C034-4BE9-B597-A57FA8BF694D}" srcOrd="5" destOrd="0" presId="urn:microsoft.com/office/officeart/2008/layout/VerticalCurvedList"/>
    <dgm:cxn modelId="{D0FEB7A2-790A-4869-A6AB-FD1034A65321}" type="presParOf" srcId="{AFC86120-FC04-4096-A0CD-9A16FB06208D}" destId="{8789AF8D-9095-4954-AA20-8FA168A7D1CF}" srcOrd="6" destOrd="0" presId="urn:microsoft.com/office/officeart/2008/layout/VerticalCurvedList"/>
    <dgm:cxn modelId="{1055260C-A5A5-47BD-A150-E477B8CF13BC}" type="presParOf" srcId="{8789AF8D-9095-4954-AA20-8FA168A7D1CF}" destId="{C40B06EE-85C6-4625-9751-A997655EEC9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3DAE35A-B4C4-4AC6-B3E6-F3F9BBBAAED7}"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4B7E0804-34C1-42F6-B9BB-0ADAA970A9C0}">
      <dgm:prSet phldrT="[Text]" custT="1"/>
      <dgm:spPr>
        <a:solidFill>
          <a:schemeClr val="bg1">
            <a:lumMod val="85000"/>
            <a:alpha val="90000"/>
          </a:schemeClr>
        </a:solidFill>
      </dgm:spPr>
      <dgm:t>
        <a:bodyPr/>
        <a:lstStyle/>
        <a:p>
          <a:pPr algn="l"/>
          <a:r>
            <a:rPr lang="en-GB" sz="2000" b="1"/>
            <a:t>Duration</a:t>
          </a:r>
          <a:r>
            <a:rPr lang="en-GB" sz="2000"/>
            <a:t>:</a:t>
          </a:r>
        </a:p>
        <a:p>
          <a:pPr algn="l"/>
          <a:r>
            <a:rPr lang="en-GB" sz="2000"/>
            <a:t>6 months (24 weeks)</a:t>
          </a:r>
          <a:endParaRPr lang="en-US" sz="2000"/>
        </a:p>
      </dgm:t>
    </dgm:pt>
    <dgm:pt modelId="{14C96E70-DE59-407D-89EB-15F311B67539}" type="parTrans" cxnId="{D2722DCA-393C-4D6F-981B-7A2B362C30BD}">
      <dgm:prSet/>
      <dgm:spPr/>
      <dgm:t>
        <a:bodyPr/>
        <a:lstStyle/>
        <a:p>
          <a:endParaRPr lang="en-US"/>
        </a:p>
      </dgm:t>
    </dgm:pt>
    <dgm:pt modelId="{6ED59E59-638D-4FDB-ACD7-15F91D092FAC}" type="sibTrans" cxnId="{D2722DCA-393C-4D6F-981B-7A2B362C30BD}">
      <dgm:prSet/>
      <dgm:spPr/>
      <dgm:t>
        <a:bodyPr/>
        <a:lstStyle/>
        <a:p>
          <a:endParaRPr lang="en-US"/>
        </a:p>
      </dgm:t>
    </dgm:pt>
    <dgm:pt modelId="{705A4E99-B379-4E22-8CA2-BDEF2EFC984F}">
      <dgm:prSet custT="1"/>
      <dgm:spPr>
        <a:solidFill>
          <a:schemeClr val="bg1">
            <a:lumMod val="85000"/>
            <a:alpha val="90000"/>
          </a:schemeClr>
        </a:solidFill>
      </dgm:spPr>
      <dgm:t>
        <a:bodyPr/>
        <a:lstStyle/>
        <a:p>
          <a:pPr algn="l"/>
          <a:r>
            <a:rPr lang="en-GB" sz="2000" b="1"/>
            <a:t>Extended duration</a:t>
          </a:r>
          <a:r>
            <a:rPr lang="en-GB" sz="2000"/>
            <a:t>: </a:t>
          </a:r>
        </a:p>
        <a:p>
          <a:pPr algn="l"/>
          <a:r>
            <a:rPr lang="en-GB" sz="2000"/>
            <a:t>9 months (36 weeks)</a:t>
          </a:r>
          <a:endParaRPr lang="en-US" sz="2000"/>
        </a:p>
      </dgm:t>
    </dgm:pt>
    <dgm:pt modelId="{E6E93155-A8DE-42CB-A2B3-41FE44E5FC35}" type="parTrans" cxnId="{3E42FEE9-8E5C-417F-8AD8-6402AD8273DD}">
      <dgm:prSet/>
      <dgm:spPr/>
      <dgm:t>
        <a:bodyPr/>
        <a:lstStyle/>
        <a:p>
          <a:endParaRPr lang="en-US"/>
        </a:p>
      </dgm:t>
    </dgm:pt>
    <dgm:pt modelId="{AFBC3C1F-C7A6-4F18-950C-AB88DA8F8E61}" type="sibTrans" cxnId="{3E42FEE9-8E5C-417F-8AD8-6402AD8273DD}">
      <dgm:prSet/>
      <dgm:spPr/>
      <dgm:t>
        <a:bodyPr/>
        <a:lstStyle/>
        <a:p>
          <a:endParaRPr lang="en-US"/>
        </a:p>
      </dgm:t>
    </dgm:pt>
    <dgm:pt modelId="{FE34AE72-2B4E-4280-9022-36182365FA63}" type="pres">
      <dgm:prSet presAssocID="{43DAE35A-B4C4-4AC6-B3E6-F3F9BBBAAED7}" presName="Name0" presStyleCnt="0">
        <dgm:presLayoutVars>
          <dgm:dir/>
          <dgm:resizeHandles val="exact"/>
        </dgm:presLayoutVars>
      </dgm:prSet>
      <dgm:spPr/>
    </dgm:pt>
    <dgm:pt modelId="{05A47D99-E14B-4344-86B8-42F09AC25634}" type="pres">
      <dgm:prSet presAssocID="{4B7E0804-34C1-42F6-B9BB-0ADAA970A9C0}" presName="composite" presStyleCnt="0"/>
      <dgm:spPr/>
    </dgm:pt>
    <dgm:pt modelId="{E16887A1-D16D-4ACF-8B34-5AF509020EBC}" type="pres">
      <dgm:prSet presAssocID="{4B7E0804-34C1-42F6-B9BB-0ADAA970A9C0}" presName="bgChev" presStyleLbl="node1" presStyleIdx="0" presStyleCnt="2"/>
      <dgm:spPr>
        <a:solidFill>
          <a:srgbClr val="8DBEE6"/>
        </a:solidFill>
        <a:ln>
          <a:solidFill>
            <a:srgbClr val="80A6D5"/>
          </a:solidFill>
        </a:ln>
      </dgm:spPr>
    </dgm:pt>
    <dgm:pt modelId="{C7E9D949-CE95-4C32-BFEF-0C6930FCD65D}" type="pres">
      <dgm:prSet presAssocID="{4B7E0804-34C1-42F6-B9BB-0ADAA970A9C0}" presName="txNode" presStyleLbl="fgAcc1" presStyleIdx="0" presStyleCnt="2" custScaleX="85205" custScaleY="44351" custLinFactNeighborX="-17143">
        <dgm:presLayoutVars>
          <dgm:bulletEnabled val="1"/>
        </dgm:presLayoutVars>
      </dgm:prSet>
      <dgm:spPr/>
    </dgm:pt>
    <dgm:pt modelId="{516C26B6-BA40-4E1E-8B3C-90489B102DBE}" type="pres">
      <dgm:prSet presAssocID="{6ED59E59-638D-4FDB-ACD7-15F91D092FAC}" presName="compositeSpace" presStyleCnt="0"/>
      <dgm:spPr/>
    </dgm:pt>
    <dgm:pt modelId="{E6518EDA-4E88-4516-B5FB-2AA8CB76AE82}" type="pres">
      <dgm:prSet presAssocID="{705A4E99-B379-4E22-8CA2-BDEF2EFC984F}" presName="composite" presStyleCnt="0"/>
      <dgm:spPr/>
    </dgm:pt>
    <dgm:pt modelId="{F6EF392F-8A8B-40E8-AA54-FD18D87E9D26}" type="pres">
      <dgm:prSet presAssocID="{705A4E99-B379-4E22-8CA2-BDEF2EFC984F}" presName="bgChev" presStyleLbl="node1" presStyleIdx="1" presStyleCnt="2" custScaleX="142036"/>
      <dgm:spPr>
        <a:solidFill>
          <a:srgbClr val="C9DDF3"/>
        </a:solidFill>
      </dgm:spPr>
    </dgm:pt>
    <dgm:pt modelId="{757D50AF-3145-46F8-9DC0-D2464F908BA2}" type="pres">
      <dgm:prSet presAssocID="{705A4E99-B379-4E22-8CA2-BDEF2EFC984F}" presName="txNode" presStyleLbl="fgAcc1" presStyleIdx="1" presStyleCnt="2" custScaleX="127773" custScaleY="35844" custLinFactNeighborX="-20525">
        <dgm:presLayoutVars>
          <dgm:bulletEnabled val="1"/>
        </dgm:presLayoutVars>
      </dgm:prSet>
      <dgm:spPr/>
    </dgm:pt>
  </dgm:ptLst>
  <dgm:cxnLst>
    <dgm:cxn modelId="{3D29A701-AD8D-4695-A60B-9A99269CECE9}" type="presOf" srcId="{705A4E99-B379-4E22-8CA2-BDEF2EFC984F}" destId="{757D50AF-3145-46F8-9DC0-D2464F908BA2}" srcOrd="0" destOrd="0" presId="urn:microsoft.com/office/officeart/2005/8/layout/chevronAccent+Icon"/>
    <dgm:cxn modelId="{0FD9D33C-44B6-4526-AD16-44FC0006640A}" type="presOf" srcId="{43DAE35A-B4C4-4AC6-B3E6-F3F9BBBAAED7}" destId="{FE34AE72-2B4E-4280-9022-36182365FA63}" srcOrd="0" destOrd="0" presId="urn:microsoft.com/office/officeart/2005/8/layout/chevronAccent+Icon"/>
    <dgm:cxn modelId="{A2835AC9-A978-4024-A0DD-30D53AF57D37}" type="presOf" srcId="{4B7E0804-34C1-42F6-B9BB-0ADAA970A9C0}" destId="{C7E9D949-CE95-4C32-BFEF-0C6930FCD65D}" srcOrd="0" destOrd="0" presId="urn:microsoft.com/office/officeart/2005/8/layout/chevronAccent+Icon"/>
    <dgm:cxn modelId="{D2722DCA-393C-4D6F-981B-7A2B362C30BD}" srcId="{43DAE35A-B4C4-4AC6-B3E6-F3F9BBBAAED7}" destId="{4B7E0804-34C1-42F6-B9BB-0ADAA970A9C0}" srcOrd="0" destOrd="0" parTransId="{14C96E70-DE59-407D-89EB-15F311B67539}" sibTransId="{6ED59E59-638D-4FDB-ACD7-15F91D092FAC}"/>
    <dgm:cxn modelId="{3E42FEE9-8E5C-417F-8AD8-6402AD8273DD}" srcId="{43DAE35A-B4C4-4AC6-B3E6-F3F9BBBAAED7}" destId="{705A4E99-B379-4E22-8CA2-BDEF2EFC984F}" srcOrd="1" destOrd="0" parTransId="{E6E93155-A8DE-42CB-A2B3-41FE44E5FC35}" sibTransId="{AFBC3C1F-C7A6-4F18-950C-AB88DA8F8E61}"/>
    <dgm:cxn modelId="{6971D9E2-2AA7-4A45-9492-F6F31DC54BDB}" type="presParOf" srcId="{FE34AE72-2B4E-4280-9022-36182365FA63}" destId="{05A47D99-E14B-4344-86B8-42F09AC25634}" srcOrd="0" destOrd="0" presId="urn:microsoft.com/office/officeart/2005/8/layout/chevronAccent+Icon"/>
    <dgm:cxn modelId="{1E309859-7369-4AAB-955C-5E84CEBC4872}" type="presParOf" srcId="{05A47D99-E14B-4344-86B8-42F09AC25634}" destId="{E16887A1-D16D-4ACF-8B34-5AF509020EBC}" srcOrd="0" destOrd="0" presId="urn:microsoft.com/office/officeart/2005/8/layout/chevronAccent+Icon"/>
    <dgm:cxn modelId="{330C0944-84AF-4DAE-960A-80B5562A9B5C}" type="presParOf" srcId="{05A47D99-E14B-4344-86B8-42F09AC25634}" destId="{C7E9D949-CE95-4C32-BFEF-0C6930FCD65D}" srcOrd="1" destOrd="0" presId="urn:microsoft.com/office/officeart/2005/8/layout/chevronAccent+Icon"/>
    <dgm:cxn modelId="{B7B8ED7E-6871-4DA6-9CBC-2FDBD73B9BA3}" type="presParOf" srcId="{FE34AE72-2B4E-4280-9022-36182365FA63}" destId="{516C26B6-BA40-4E1E-8B3C-90489B102DBE}" srcOrd="1" destOrd="0" presId="urn:microsoft.com/office/officeart/2005/8/layout/chevronAccent+Icon"/>
    <dgm:cxn modelId="{94C96028-E743-4AEA-A31F-8831276FB8CC}" type="presParOf" srcId="{FE34AE72-2B4E-4280-9022-36182365FA63}" destId="{E6518EDA-4E88-4516-B5FB-2AA8CB76AE82}" srcOrd="2" destOrd="0" presId="urn:microsoft.com/office/officeart/2005/8/layout/chevronAccent+Icon"/>
    <dgm:cxn modelId="{0D84BEB4-9A16-485C-9A70-CE0880B29AB7}" type="presParOf" srcId="{E6518EDA-4E88-4516-B5FB-2AA8CB76AE82}" destId="{F6EF392F-8A8B-40E8-AA54-FD18D87E9D26}" srcOrd="0" destOrd="0" presId="urn:microsoft.com/office/officeart/2005/8/layout/chevronAccent+Icon"/>
    <dgm:cxn modelId="{516B84B6-FF15-4DF0-B142-AC361776ED86}" type="presParOf" srcId="{E6518EDA-4E88-4516-B5FB-2AA8CB76AE82}" destId="{757D50AF-3145-46F8-9DC0-D2464F908BA2}"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4D2A38C-1760-471A-8CC4-C96E1DD36C30}" type="doc">
      <dgm:prSet loTypeId="urn:microsoft.com/office/officeart/2005/8/layout/vList5" loCatId="list" qsTypeId="urn:microsoft.com/office/officeart/2005/8/quickstyle/simple1" qsCatId="simple" csTypeId="urn:microsoft.com/office/officeart/2005/8/colors/accent6_2" csCatId="accent6" phldr="1"/>
      <dgm:spPr/>
      <dgm:t>
        <a:bodyPr/>
        <a:lstStyle/>
        <a:p>
          <a:endParaRPr lang="en-US"/>
        </a:p>
      </dgm:t>
    </dgm:pt>
    <dgm:pt modelId="{84E431A1-7BE7-404A-8D17-8F0A94AD63ED}">
      <dgm:prSet phldrT="[Text]" custT="1"/>
      <dgm:spPr/>
      <dgm:t>
        <a:bodyPr/>
        <a:lstStyle/>
        <a:p>
          <a:r>
            <a:rPr kumimoji="0" lang="en-US" altLang="en-US" sz="2000" b="1" i="0" u="none" strike="noStrike" cap="none" normalizeH="0" baseline="0">
              <a:ln/>
              <a:effectLst/>
              <a:latin typeface="+mn-lt"/>
            </a:rPr>
            <a:t>Safety Concerns &amp; Toxicity</a:t>
          </a:r>
          <a:endParaRPr lang="en-US" sz="2000">
            <a:latin typeface="+mn-lt"/>
          </a:endParaRPr>
        </a:p>
      </dgm:t>
    </dgm:pt>
    <dgm:pt modelId="{50EDB1DE-E72A-4251-80FD-3558EF1EC90C}" type="parTrans" cxnId="{90FBDB60-A1C4-4CDB-BFBB-186A3E637F2C}">
      <dgm:prSet/>
      <dgm:spPr/>
      <dgm:t>
        <a:bodyPr/>
        <a:lstStyle/>
        <a:p>
          <a:endParaRPr lang="en-US" sz="2000">
            <a:latin typeface="+mn-lt"/>
          </a:endParaRPr>
        </a:p>
      </dgm:t>
    </dgm:pt>
    <dgm:pt modelId="{26A2221F-81F2-4A56-A884-67C8A5C6955F}" type="sibTrans" cxnId="{90FBDB60-A1C4-4CDB-BFBB-186A3E637F2C}">
      <dgm:prSet/>
      <dgm:spPr/>
      <dgm:t>
        <a:bodyPr/>
        <a:lstStyle/>
        <a:p>
          <a:endParaRPr lang="en-US" sz="2000">
            <a:latin typeface="+mn-lt"/>
          </a:endParaRPr>
        </a:p>
      </dgm:t>
    </dgm:pt>
    <dgm:pt modelId="{3B4472FD-306E-470E-B5D5-A471A05DBC83}">
      <dgm:prSet phldrT="[Text]" custT="1"/>
      <dgm:spPr>
        <a:solidFill>
          <a:schemeClr val="bg1">
            <a:lumMod val="95000"/>
            <a:alpha val="90000"/>
          </a:schemeClr>
        </a:solidFill>
      </dgm:spPr>
      <dgm:t>
        <a:bodyPr/>
        <a:lstStyle/>
        <a:p>
          <a:r>
            <a:rPr kumimoji="0" lang="en-US" altLang="en-US" sz="2000" b="0" i="0" u="none" strike="noStrike" cap="none" normalizeH="0" baseline="0">
              <a:ln/>
              <a:effectLst/>
              <a:latin typeface="+mn-lt"/>
            </a:rPr>
            <a:t>Sustained interruption in drug supply (e.g., </a:t>
          </a:r>
          <a:r>
            <a:rPr kumimoji="0" lang="en-US" altLang="en-US" sz="2000" b="0" i="0" u="none" strike="noStrike" cap="none" normalizeH="0" baseline="0" err="1">
              <a:ln/>
              <a:effectLst/>
              <a:latin typeface="+mn-lt"/>
            </a:rPr>
            <a:t>Dlm</a:t>
          </a:r>
          <a:r>
            <a:rPr kumimoji="0" lang="en-US" altLang="en-US" sz="2000" b="0" i="0" u="none" strike="noStrike" cap="none" normalizeH="0" baseline="0">
              <a:ln/>
              <a:effectLst/>
              <a:latin typeface="+mn-lt"/>
            </a:rPr>
            <a:t>) </a:t>
          </a:r>
          <a:endParaRPr lang="en-US" sz="2000">
            <a:latin typeface="+mn-lt"/>
          </a:endParaRPr>
        </a:p>
      </dgm:t>
    </dgm:pt>
    <dgm:pt modelId="{1D39071B-1CE6-4E2E-86E6-326003A6B032}" type="parTrans" cxnId="{2A7E506E-62B0-4F8D-8E33-8AA69D84EF17}">
      <dgm:prSet/>
      <dgm:spPr/>
      <dgm:t>
        <a:bodyPr/>
        <a:lstStyle/>
        <a:p>
          <a:endParaRPr lang="en-US" sz="2000">
            <a:latin typeface="+mn-lt"/>
          </a:endParaRPr>
        </a:p>
      </dgm:t>
    </dgm:pt>
    <dgm:pt modelId="{3FA03FE6-155C-4955-9B90-59CE5CB2A259}" type="sibTrans" cxnId="{2A7E506E-62B0-4F8D-8E33-8AA69D84EF17}">
      <dgm:prSet/>
      <dgm:spPr/>
      <dgm:t>
        <a:bodyPr/>
        <a:lstStyle/>
        <a:p>
          <a:endParaRPr lang="en-US" sz="2000">
            <a:latin typeface="+mn-lt"/>
          </a:endParaRPr>
        </a:p>
      </dgm:t>
    </dgm:pt>
    <dgm:pt modelId="{9DEFFB22-C76B-497B-A2B2-7074564876F7}">
      <dgm:prSet phldrT="[Text]" custT="1"/>
      <dgm:spPr>
        <a:solidFill>
          <a:schemeClr val="bg1">
            <a:lumMod val="95000"/>
            <a:alpha val="90000"/>
          </a:schemeClr>
        </a:solidFill>
      </dgm:spPr>
      <dgm:t>
        <a:bodyPr/>
        <a:lstStyle/>
        <a:p>
          <a:pPr>
            <a:buClrTx/>
            <a:buSzTx/>
            <a:buFontTx/>
            <a:buChar char="•"/>
          </a:pPr>
          <a:r>
            <a:rPr kumimoji="0" lang="en-US" altLang="en-US" sz="2000" b="0" i="0" u="none" strike="noStrike" cap="none" normalizeH="0" baseline="0">
              <a:ln/>
              <a:effectLst/>
              <a:latin typeface="+mn-lt"/>
            </a:rPr>
            <a:t>DST results show resistance to regimen components.</a:t>
          </a:r>
          <a:endParaRPr lang="en-US" sz="2000">
            <a:latin typeface="+mn-lt"/>
          </a:endParaRPr>
        </a:p>
      </dgm:t>
    </dgm:pt>
    <dgm:pt modelId="{432D4574-5D2E-48B2-8124-CDEAE8AE971A}" type="parTrans" cxnId="{4D84915E-6F58-41A4-AF72-291805275354}">
      <dgm:prSet/>
      <dgm:spPr/>
      <dgm:t>
        <a:bodyPr/>
        <a:lstStyle/>
        <a:p>
          <a:endParaRPr lang="en-US" sz="2000">
            <a:latin typeface="+mn-lt"/>
          </a:endParaRPr>
        </a:p>
      </dgm:t>
    </dgm:pt>
    <dgm:pt modelId="{B52241ED-7E3B-4EA5-B242-318FA21D2B5E}" type="sibTrans" cxnId="{4D84915E-6F58-41A4-AF72-291805275354}">
      <dgm:prSet/>
      <dgm:spPr/>
      <dgm:t>
        <a:bodyPr/>
        <a:lstStyle/>
        <a:p>
          <a:endParaRPr lang="en-US" sz="2000">
            <a:latin typeface="+mn-lt"/>
          </a:endParaRPr>
        </a:p>
      </dgm:t>
    </dgm:pt>
    <dgm:pt modelId="{B9F215DD-3457-40BC-A8C1-FC066752C11A}">
      <dgm:prSet phldrT="[Text]" custT="1"/>
      <dgm:spPr/>
      <dgm:t>
        <a:bodyPr/>
        <a:lstStyle/>
        <a:p>
          <a:r>
            <a:rPr lang="en-US" sz="2000" b="1">
              <a:latin typeface="+mn-lt"/>
            </a:rPr>
            <a:t>Treatment Failed </a:t>
          </a:r>
        </a:p>
      </dgm:t>
    </dgm:pt>
    <dgm:pt modelId="{5F8AA95D-A11A-4A8F-98B2-C0E1EE6041E6}" type="parTrans" cxnId="{0C94AB38-BBF9-47A9-869D-C044B237192D}">
      <dgm:prSet/>
      <dgm:spPr/>
      <dgm:t>
        <a:bodyPr/>
        <a:lstStyle/>
        <a:p>
          <a:endParaRPr lang="en-US" sz="2000">
            <a:latin typeface="+mn-lt"/>
          </a:endParaRPr>
        </a:p>
      </dgm:t>
    </dgm:pt>
    <dgm:pt modelId="{58AA75AA-48E5-45E1-BD24-80CB7B5BDF63}" type="sibTrans" cxnId="{0C94AB38-BBF9-47A9-869D-C044B237192D}">
      <dgm:prSet/>
      <dgm:spPr/>
      <dgm:t>
        <a:bodyPr/>
        <a:lstStyle/>
        <a:p>
          <a:endParaRPr lang="en-US" sz="2000">
            <a:latin typeface="+mn-lt"/>
          </a:endParaRPr>
        </a:p>
      </dgm:t>
    </dgm:pt>
    <dgm:pt modelId="{55A4000C-6F0D-4687-A32C-A4002F01383E}">
      <dgm:prSet custT="1"/>
      <dgm:spPr>
        <a:solidFill>
          <a:schemeClr val="bg1">
            <a:lumMod val="95000"/>
            <a:alpha val="90000"/>
          </a:schemeClr>
        </a:solidFill>
      </dgm:spPr>
      <dgm:t>
        <a:bodyPr/>
        <a:lstStyle/>
        <a:p>
          <a:r>
            <a:rPr kumimoji="0" lang="en-US" altLang="en-US" sz="2000" b="0" i="0" u="none" strike="noStrike" cap="none" normalizeH="0" baseline="0">
              <a:ln/>
              <a:effectLst/>
              <a:latin typeface="+mn-lt"/>
            </a:rPr>
            <a:t>Adverse effects (AEs) of the regimen components.</a:t>
          </a:r>
        </a:p>
      </dgm:t>
    </dgm:pt>
    <dgm:pt modelId="{2CB203F8-693C-4E79-848F-83789B5B3ADF}" type="parTrans" cxnId="{00E8741A-1FF8-47F9-B424-B9846F965016}">
      <dgm:prSet/>
      <dgm:spPr/>
      <dgm:t>
        <a:bodyPr/>
        <a:lstStyle/>
        <a:p>
          <a:endParaRPr lang="en-US" sz="2000">
            <a:latin typeface="+mn-lt"/>
          </a:endParaRPr>
        </a:p>
      </dgm:t>
    </dgm:pt>
    <dgm:pt modelId="{42B4F566-C576-4907-BFCA-026BAAD5730C}" type="sibTrans" cxnId="{00E8741A-1FF8-47F9-B424-B9846F965016}">
      <dgm:prSet/>
      <dgm:spPr/>
      <dgm:t>
        <a:bodyPr/>
        <a:lstStyle/>
        <a:p>
          <a:endParaRPr lang="en-US" sz="2000">
            <a:latin typeface="+mn-lt"/>
          </a:endParaRPr>
        </a:p>
      </dgm:t>
    </dgm:pt>
    <dgm:pt modelId="{F1A9C2C3-77B5-403B-9B43-88D5B22B1354}">
      <dgm:prSet custT="1"/>
      <dgm:spPr>
        <a:solidFill>
          <a:schemeClr val="bg1">
            <a:lumMod val="95000"/>
            <a:alpha val="90000"/>
          </a:schemeClr>
        </a:solidFill>
      </dgm:spPr>
      <dgm:t>
        <a:bodyPr/>
        <a:lstStyle/>
        <a:p>
          <a:r>
            <a:rPr kumimoji="0" lang="en-US" altLang="en-US" sz="2000" b="0" i="0" u="none" strike="noStrike" cap="none" normalizeH="0" baseline="0">
              <a:ln/>
              <a:effectLst/>
              <a:latin typeface="+mn-lt"/>
            </a:rPr>
            <a:t>Linezolid toxicity within the first 2 months resulting in permanent discontinuation of treatment</a:t>
          </a:r>
          <a:endParaRPr lang="en-US" sz="2000">
            <a:latin typeface="+mn-lt"/>
          </a:endParaRPr>
        </a:p>
      </dgm:t>
    </dgm:pt>
    <dgm:pt modelId="{622D30BD-1AD7-4610-A351-0164E84734C0}" type="parTrans" cxnId="{10B8C9AC-FD88-466C-8EBE-1F9BC1BADC34}">
      <dgm:prSet/>
      <dgm:spPr/>
      <dgm:t>
        <a:bodyPr/>
        <a:lstStyle/>
        <a:p>
          <a:endParaRPr lang="en-US" sz="2000">
            <a:latin typeface="+mn-lt"/>
          </a:endParaRPr>
        </a:p>
      </dgm:t>
    </dgm:pt>
    <dgm:pt modelId="{A2EAA2AB-EFAF-474A-A88C-5E99B02789D2}" type="sibTrans" cxnId="{10B8C9AC-FD88-466C-8EBE-1F9BC1BADC34}">
      <dgm:prSet/>
      <dgm:spPr/>
      <dgm:t>
        <a:bodyPr/>
        <a:lstStyle/>
        <a:p>
          <a:endParaRPr lang="en-US" sz="2000">
            <a:latin typeface="+mn-lt"/>
          </a:endParaRPr>
        </a:p>
      </dgm:t>
    </dgm:pt>
    <dgm:pt modelId="{708422BA-5B0C-4B8D-8BEB-DDF166715482}">
      <dgm:prSet custT="1"/>
      <dgm:spPr/>
      <dgm:t>
        <a:bodyPr/>
        <a:lstStyle/>
        <a:p>
          <a:r>
            <a:rPr kumimoji="0" lang="en-US" altLang="en-US" sz="2000" b="1" i="0" u="none" strike="noStrike" cap="none" normalizeH="0" baseline="0">
              <a:ln/>
              <a:effectLst/>
              <a:latin typeface="+mn-lt"/>
            </a:rPr>
            <a:t>Drug-Resistance &amp; Supply issues</a:t>
          </a:r>
        </a:p>
      </dgm:t>
    </dgm:pt>
    <dgm:pt modelId="{98BD526C-E527-4CF9-87EB-1B8F0BA2DAAD}" type="parTrans" cxnId="{1BD353B2-5C76-4377-88F9-C1961CB5AA6F}">
      <dgm:prSet/>
      <dgm:spPr/>
      <dgm:t>
        <a:bodyPr/>
        <a:lstStyle/>
        <a:p>
          <a:endParaRPr lang="en-US" sz="2000">
            <a:latin typeface="+mn-lt"/>
          </a:endParaRPr>
        </a:p>
      </dgm:t>
    </dgm:pt>
    <dgm:pt modelId="{68BE4B7A-5944-4D6F-985E-6BF838F8C914}" type="sibTrans" cxnId="{1BD353B2-5C76-4377-88F9-C1961CB5AA6F}">
      <dgm:prSet/>
      <dgm:spPr/>
      <dgm:t>
        <a:bodyPr/>
        <a:lstStyle/>
        <a:p>
          <a:endParaRPr lang="en-US" sz="2000">
            <a:latin typeface="+mn-lt"/>
          </a:endParaRPr>
        </a:p>
      </dgm:t>
    </dgm:pt>
    <dgm:pt modelId="{E36E0249-0A87-4159-AF70-6ADA9F6FE916}">
      <dgm:prSet custT="1"/>
      <dgm:spPr>
        <a:solidFill>
          <a:schemeClr val="bg1">
            <a:lumMod val="95000"/>
            <a:alpha val="90000"/>
          </a:schemeClr>
        </a:solidFill>
      </dgm:spPr>
      <dgm:t>
        <a:bodyPr/>
        <a:lstStyle/>
        <a:p>
          <a:r>
            <a:rPr kumimoji="0" lang="en-US" altLang="en-US" sz="2000" b="0" i="0" u="none" strike="noStrike" cap="none" normalizeH="0" baseline="0">
              <a:ln/>
              <a:effectLst/>
              <a:latin typeface="+mn-lt"/>
            </a:rPr>
            <a:t>Further deterioration despite treatment.</a:t>
          </a:r>
        </a:p>
      </dgm:t>
    </dgm:pt>
    <dgm:pt modelId="{C3D55F74-DA11-4788-B5AC-ACA9BD45D18D}" type="parTrans" cxnId="{91BAE421-A7A8-47E2-87F0-065FCAD58897}">
      <dgm:prSet/>
      <dgm:spPr/>
      <dgm:t>
        <a:bodyPr/>
        <a:lstStyle/>
        <a:p>
          <a:endParaRPr lang="en-US" sz="2000">
            <a:latin typeface="+mn-lt"/>
          </a:endParaRPr>
        </a:p>
      </dgm:t>
    </dgm:pt>
    <dgm:pt modelId="{D15EFF25-838E-43D6-A651-499C62EB2602}" type="sibTrans" cxnId="{91BAE421-A7A8-47E2-87F0-065FCAD58897}">
      <dgm:prSet/>
      <dgm:spPr/>
      <dgm:t>
        <a:bodyPr/>
        <a:lstStyle/>
        <a:p>
          <a:endParaRPr lang="en-US" sz="2000">
            <a:latin typeface="+mn-lt"/>
          </a:endParaRPr>
        </a:p>
      </dgm:t>
    </dgm:pt>
    <dgm:pt modelId="{FBFD2BC6-FC03-4810-91BE-A2678BDD9490}">
      <dgm:prSet custT="1"/>
      <dgm:spPr>
        <a:solidFill>
          <a:schemeClr val="bg1">
            <a:lumMod val="95000"/>
            <a:alpha val="90000"/>
          </a:schemeClr>
        </a:solidFill>
      </dgm:spPr>
      <dgm:t>
        <a:bodyPr/>
        <a:lstStyle/>
        <a:p>
          <a:r>
            <a:rPr kumimoji="0" lang="en-US" altLang="en-US" sz="2000" b="0" i="0" u="none" strike="noStrike" cap="none" normalizeH="0" baseline="0">
              <a:ln/>
              <a:effectLst/>
              <a:latin typeface="+mn-lt"/>
            </a:rPr>
            <a:t>Reconversion of negative cultures to positive.</a:t>
          </a:r>
        </a:p>
      </dgm:t>
    </dgm:pt>
    <dgm:pt modelId="{921C767B-8AF7-401F-9C89-13CD1E0C65AA}" type="parTrans" cxnId="{6814F832-181A-4EC0-A8F1-45640771899E}">
      <dgm:prSet/>
      <dgm:spPr/>
      <dgm:t>
        <a:bodyPr/>
        <a:lstStyle/>
        <a:p>
          <a:endParaRPr lang="en-US" sz="2000">
            <a:latin typeface="+mn-lt"/>
          </a:endParaRPr>
        </a:p>
      </dgm:t>
    </dgm:pt>
    <dgm:pt modelId="{4994D91F-6E73-41BE-89E1-1A3E71310F3C}" type="sibTrans" cxnId="{6814F832-181A-4EC0-A8F1-45640771899E}">
      <dgm:prSet/>
      <dgm:spPr/>
      <dgm:t>
        <a:bodyPr/>
        <a:lstStyle/>
        <a:p>
          <a:endParaRPr lang="en-US" sz="2000">
            <a:latin typeface="+mn-lt"/>
          </a:endParaRPr>
        </a:p>
      </dgm:t>
    </dgm:pt>
    <dgm:pt modelId="{561A1EA9-8816-4FA7-A674-CC6F2F73C166}">
      <dgm:prSet custT="1"/>
      <dgm:spPr>
        <a:solidFill>
          <a:srgbClr val="80A6D5"/>
        </a:solidFill>
      </dgm:spPr>
      <dgm:t>
        <a:bodyPr/>
        <a:lstStyle/>
        <a:p>
          <a:pPr>
            <a:buFont typeface="Arial" panose="020B0604020202020204" pitchFamily="34" charset="0"/>
            <a:buChar char="•"/>
          </a:pPr>
          <a:r>
            <a:rPr lang="en-US" sz="2000" b="1"/>
            <a:t>Clinician-patient decision to switch to a more suitable regimen.</a:t>
          </a:r>
          <a:endParaRPr kumimoji="0" lang="en-US" altLang="en-US" sz="2000" b="1" i="0" u="none" strike="noStrike" cap="none" normalizeH="0" baseline="0">
            <a:ln/>
            <a:effectLst/>
            <a:latin typeface="+mn-lt"/>
          </a:endParaRPr>
        </a:p>
      </dgm:t>
    </dgm:pt>
    <dgm:pt modelId="{B612F360-5524-4F87-9856-D7315BEAE2F0}" type="parTrans" cxnId="{BE34CDBF-E484-46A7-B6A2-BC23E155BA7A}">
      <dgm:prSet/>
      <dgm:spPr/>
      <dgm:t>
        <a:bodyPr/>
        <a:lstStyle/>
        <a:p>
          <a:endParaRPr lang="en-US"/>
        </a:p>
      </dgm:t>
    </dgm:pt>
    <dgm:pt modelId="{429BD781-6BFD-4F2D-AE8C-5744FCABF54D}" type="sibTrans" cxnId="{BE34CDBF-E484-46A7-B6A2-BC23E155BA7A}">
      <dgm:prSet/>
      <dgm:spPr/>
      <dgm:t>
        <a:bodyPr/>
        <a:lstStyle/>
        <a:p>
          <a:endParaRPr lang="en-US"/>
        </a:p>
      </dgm:t>
    </dgm:pt>
    <dgm:pt modelId="{63A0629F-35E9-4519-BE1F-2B5926E2A208}" type="pres">
      <dgm:prSet presAssocID="{94D2A38C-1760-471A-8CC4-C96E1DD36C30}" presName="Name0" presStyleCnt="0">
        <dgm:presLayoutVars>
          <dgm:dir/>
          <dgm:animLvl val="lvl"/>
          <dgm:resizeHandles val="exact"/>
        </dgm:presLayoutVars>
      </dgm:prSet>
      <dgm:spPr/>
    </dgm:pt>
    <dgm:pt modelId="{DF4F3F10-A43E-44B9-B70F-673362223705}" type="pres">
      <dgm:prSet presAssocID="{84E431A1-7BE7-404A-8D17-8F0A94AD63ED}" presName="linNode" presStyleCnt="0"/>
      <dgm:spPr/>
    </dgm:pt>
    <dgm:pt modelId="{BFA79506-7EAF-419B-A47B-8E0C8CB9CF77}" type="pres">
      <dgm:prSet presAssocID="{84E431A1-7BE7-404A-8D17-8F0A94AD63ED}" presName="parentText" presStyleLbl="node1" presStyleIdx="0" presStyleCnt="4">
        <dgm:presLayoutVars>
          <dgm:chMax val="1"/>
          <dgm:bulletEnabled val="1"/>
        </dgm:presLayoutVars>
      </dgm:prSet>
      <dgm:spPr/>
    </dgm:pt>
    <dgm:pt modelId="{AD8FFFA4-C2AA-4AE8-BE25-959E571377DC}" type="pres">
      <dgm:prSet presAssocID="{84E431A1-7BE7-404A-8D17-8F0A94AD63ED}" presName="descendantText" presStyleLbl="alignAccFollowNode1" presStyleIdx="0" presStyleCnt="3">
        <dgm:presLayoutVars>
          <dgm:bulletEnabled val="1"/>
        </dgm:presLayoutVars>
      </dgm:prSet>
      <dgm:spPr/>
    </dgm:pt>
    <dgm:pt modelId="{D0917B71-7B46-4314-B3EE-8B6F3FD803CC}" type="pres">
      <dgm:prSet presAssocID="{26A2221F-81F2-4A56-A884-67C8A5C6955F}" presName="sp" presStyleCnt="0"/>
      <dgm:spPr/>
    </dgm:pt>
    <dgm:pt modelId="{1BB19245-59CD-4A9B-8B94-BC67A0CAFBF9}" type="pres">
      <dgm:prSet presAssocID="{708422BA-5B0C-4B8D-8BEB-DDF166715482}" presName="linNode" presStyleCnt="0"/>
      <dgm:spPr/>
    </dgm:pt>
    <dgm:pt modelId="{EF7DA714-61DA-4223-8215-52EDDBB0EE7F}" type="pres">
      <dgm:prSet presAssocID="{708422BA-5B0C-4B8D-8BEB-DDF166715482}" presName="parentText" presStyleLbl="node1" presStyleIdx="1" presStyleCnt="4">
        <dgm:presLayoutVars>
          <dgm:chMax val="1"/>
          <dgm:bulletEnabled val="1"/>
        </dgm:presLayoutVars>
      </dgm:prSet>
      <dgm:spPr/>
    </dgm:pt>
    <dgm:pt modelId="{290DF63D-5EB4-4860-A6C9-244D7681C7BD}" type="pres">
      <dgm:prSet presAssocID="{708422BA-5B0C-4B8D-8BEB-DDF166715482}" presName="descendantText" presStyleLbl="alignAccFollowNode1" presStyleIdx="1" presStyleCnt="3">
        <dgm:presLayoutVars>
          <dgm:bulletEnabled val="1"/>
        </dgm:presLayoutVars>
      </dgm:prSet>
      <dgm:spPr/>
    </dgm:pt>
    <dgm:pt modelId="{B9C53075-3E6D-4AD3-8465-39FE2D95EF5C}" type="pres">
      <dgm:prSet presAssocID="{68BE4B7A-5944-4D6F-985E-6BF838F8C914}" presName="sp" presStyleCnt="0"/>
      <dgm:spPr/>
    </dgm:pt>
    <dgm:pt modelId="{6250798B-94EA-4EF8-B73A-CC8B7D4AF87D}" type="pres">
      <dgm:prSet presAssocID="{B9F215DD-3457-40BC-A8C1-FC066752C11A}" presName="linNode" presStyleCnt="0"/>
      <dgm:spPr/>
    </dgm:pt>
    <dgm:pt modelId="{C9DB6EB6-C01A-49D5-A1D5-F8A352AAB643}" type="pres">
      <dgm:prSet presAssocID="{B9F215DD-3457-40BC-A8C1-FC066752C11A}" presName="parentText" presStyleLbl="node1" presStyleIdx="2" presStyleCnt="4">
        <dgm:presLayoutVars>
          <dgm:chMax val="1"/>
          <dgm:bulletEnabled val="1"/>
        </dgm:presLayoutVars>
      </dgm:prSet>
      <dgm:spPr/>
    </dgm:pt>
    <dgm:pt modelId="{0BEEC27A-6396-4E13-B7F4-6AFB844B9B07}" type="pres">
      <dgm:prSet presAssocID="{B9F215DD-3457-40BC-A8C1-FC066752C11A}" presName="descendantText" presStyleLbl="alignAccFollowNode1" presStyleIdx="2" presStyleCnt="3">
        <dgm:presLayoutVars>
          <dgm:bulletEnabled val="1"/>
        </dgm:presLayoutVars>
      </dgm:prSet>
      <dgm:spPr/>
    </dgm:pt>
    <dgm:pt modelId="{C9728297-2782-4EA1-89D1-06DB982E8FEA}" type="pres">
      <dgm:prSet presAssocID="{58AA75AA-48E5-45E1-BD24-80CB7B5BDF63}" presName="sp" presStyleCnt="0"/>
      <dgm:spPr/>
    </dgm:pt>
    <dgm:pt modelId="{21EE88E4-1265-4836-871E-FD466FC1FA92}" type="pres">
      <dgm:prSet presAssocID="{561A1EA9-8816-4FA7-A674-CC6F2F73C166}" presName="linNode" presStyleCnt="0"/>
      <dgm:spPr/>
    </dgm:pt>
    <dgm:pt modelId="{05ACEE8B-BDE5-4878-9EEF-E5AF76178258}" type="pres">
      <dgm:prSet presAssocID="{561A1EA9-8816-4FA7-A674-CC6F2F73C166}" presName="parentText" presStyleLbl="node1" presStyleIdx="3" presStyleCnt="4" custScaleX="277778">
        <dgm:presLayoutVars>
          <dgm:chMax val="1"/>
          <dgm:bulletEnabled val="1"/>
        </dgm:presLayoutVars>
      </dgm:prSet>
      <dgm:spPr/>
    </dgm:pt>
  </dgm:ptLst>
  <dgm:cxnLst>
    <dgm:cxn modelId="{E5A16A06-C90F-4CE6-AD4C-73DAB0BC5FF3}" type="presOf" srcId="{3B4472FD-306E-470E-B5D5-A471A05DBC83}" destId="{290DF63D-5EB4-4860-A6C9-244D7681C7BD}" srcOrd="0" destOrd="0" presId="urn:microsoft.com/office/officeart/2005/8/layout/vList5"/>
    <dgm:cxn modelId="{00E8741A-1FF8-47F9-B424-B9846F965016}" srcId="{84E431A1-7BE7-404A-8D17-8F0A94AD63ED}" destId="{55A4000C-6F0D-4687-A32C-A4002F01383E}" srcOrd="0" destOrd="0" parTransId="{2CB203F8-693C-4E79-848F-83789B5B3ADF}" sibTransId="{42B4F566-C576-4907-BFCA-026BAAD5730C}"/>
    <dgm:cxn modelId="{91BAE421-A7A8-47E2-87F0-065FCAD58897}" srcId="{B9F215DD-3457-40BC-A8C1-FC066752C11A}" destId="{E36E0249-0A87-4159-AF70-6ADA9F6FE916}" srcOrd="0" destOrd="0" parTransId="{C3D55F74-DA11-4788-B5AC-ACA9BD45D18D}" sibTransId="{D15EFF25-838E-43D6-A651-499C62EB2602}"/>
    <dgm:cxn modelId="{6814F832-181A-4EC0-A8F1-45640771899E}" srcId="{B9F215DD-3457-40BC-A8C1-FC066752C11A}" destId="{FBFD2BC6-FC03-4810-91BE-A2678BDD9490}" srcOrd="1" destOrd="0" parTransId="{921C767B-8AF7-401F-9C89-13CD1E0C65AA}" sibTransId="{4994D91F-6E73-41BE-89E1-1A3E71310F3C}"/>
    <dgm:cxn modelId="{0C94AB38-BBF9-47A9-869D-C044B237192D}" srcId="{94D2A38C-1760-471A-8CC4-C96E1DD36C30}" destId="{B9F215DD-3457-40BC-A8C1-FC066752C11A}" srcOrd="2" destOrd="0" parTransId="{5F8AA95D-A11A-4A8F-98B2-C0E1EE6041E6}" sibTransId="{58AA75AA-48E5-45E1-BD24-80CB7B5BDF63}"/>
    <dgm:cxn modelId="{E7FC843D-EF08-487B-96B1-88826F2B039D}" type="presOf" srcId="{55A4000C-6F0D-4687-A32C-A4002F01383E}" destId="{AD8FFFA4-C2AA-4AE8-BE25-959E571377DC}" srcOrd="0" destOrd="0" presId="urn:microsoft.com/office/officeart/2005/8/layout/vList5"/>
    <dgm:cxn modelId="{4D84915E-6F58-41A4-AF72-291805275354}" srcId="{708422BA-5B0C-4B8D-8BEB-DDF166715482}" destId="{9DEFFB22-C76B-497B-A2B2-7074564876F7}" srcOrd="1" destOrd="0" parTransId="{432D4574-5D2E-48B2-8124-CDEAE8AE971A}" sibTransId="{B52241ED-7E3B-4EA5-B242-318FA21D2B5E}"/>
    <dgm:cxn modelId="{90FBDB60-A1C4-4CDB-BFBB-186A3E637F2C}" srcId="{94D2A38C-1760-471A-8CC4-C96E1DD36C30}" destId="{84E431A1-7BE7-404A-8D17-8F0A94AD63ED}" srcOrd="0" destOrd="0" parTransId="{50EDB1DE-E72A-4251-80FD-3558EF1EC90C}" sibTransId="{26A2221F-81F2-4A56-A884-67C8A5C6955F}"/>
    <dgm:cxn modelId="{786E004E-DB70-4A36-92DE-814BE7364736}" type="presOf" srcId="{FBFD2BC6-FC03-4810-91BE-A2678BDD9490}" destId="{0BEEC27A-6396-4E13-B7F4-6AFB844B9B07}" srcOrd="0" destOrd="1" presId="urn:microsoft.com/office/officeart/2005/8/layout/vList5"/>
    <dgm:cxn modelId="{D23E6B6E-39A3-45CC-A74C-B6D810732614}" type="presOf" srcId="{708422BA-5B0C-4B8D-8BEB-DDF166715482}" destId="{EF7DA714-61DA-4223-8215-52EDDBB0EE7F}" srcOrd="0" destOrd="0" presId="urn:microsoft.com/office/officeart/2005/8/layout/vList5"/>
    <dgm:cxn modelId="{2A7E506E-62B0-4F8D-8E33-8AA69D84EF17}" srcId="{708422BA-5B0C-4B8D-8BEB-DDF166715482}" destId="{3B4472FD-306E-470E-B5D5-A471A05DBC83}" srcOrd="0" destOrd="0" parTransId="{1D39071B-1CE6-4E2E-86E6-326003A6B032}" sibTransId="{3FA03FE6-155C-4955-9B90-59CE5CB2A259}"/>
    <dgm:cxn modelId="{46D7B453-F9B4-4386-98FE-874CD7756FCC}" type="presOf" srcId="{94D2A38C-1760-471A-8CC4-C96E1DD36C30}" destId="{63A0629F-35E9-4519-BE1F-2B5926E2A208}" srcOrd="0" destOrd="0" presId="urn:microsoft.com/office/officeart/2005/8/layout/vList5"/>
    <dgm:cxn modelId="{4083227A-F24B-4DDA-BCC5-ABEFCDF180B5}" type="presOf" srcId="{F1A9C2C3-77B5-403B-9B43-88D5B22B1354}" destId="{AD8FFFA4-C2AA-4AE8-BE25-959E571377DC}" srcOrd="0" destOrd="1" presId="urn:microsoft.com/office/officeart/2005/8/layout/vList5"/>
    <dgm:cxn modelId="{CAA64FA3-1874-4ABF-B0A7-33338F814252}" type="presOf" srcId="{561A1EA9-8816-4FA7-A674-CC6F2F73C166}" destId="{05ACEE8B-BDE5-4878-9EEF-E5AF76178258}" srcOrd="0" destOrd="0" presId="urn:microsoft.com/office/officeart/2005/8/layout/vList5"/>
    <dgm:cxn modelId="{10B8C9AC-FD88-466C-8EBE-1F9BC1BADC34}" srcId="{84E431A1-7BE7-404A-8D17-8F0A94AD63ED}" destId="{F1A9C2C3-77B5-403B-9B43-88D5B22B1354}" srcOrd="1" destOrd="0" parTransId="{622D30BD-1AD7-4610-A351-0164E84734C0}" sibTransId="{A2EAA2AB-EFAF-474A-A88C-5E99B02789D2}"/>
    <dgm:cxn modelId="{1BD353B2-5C76-4377-88F9-C1961CB5AA6F}" srcId="{94D2A38C-1760-471A-8CC4-C96E1DD36C30}" destId="{708422BA-5B0C-4B8D-8BEB-DDF166715482}" srcOrd="1" destOrd="0" parTransId="{98BD526C-E527-4CF9-87EB-1B8F0BA2DAAD}" sibTransId="{68BE4B7A-5944-4D6F-985E-6BF838F8C914}"/>
    <dgm:cxn modelId="{317398B3-8DC6-4887-9177-CEE1C7158656}" type="presOf" srcId="{9DEFFB22-C76B-497B-A2B2-7074564876F7}" destId="{290DF63D-5EB4-4860-A6C9-244D7681C7BD}" srcOrd="0" destOrd="1" presId="urn:microsoft.com/office/officeart/2005/8/layout/vList5"/>
    <dgm:cxn modelId="{FA1DC5B3-0AA2-4B50-849D-DCEC8077F3CF}" type="presOf" srcId="{B9F215DD-3457-40BC-A8C1-FC066752C11A}" destId="{C9DB6EB6-C01A-49D5-A1D5-F8A352AAB643}" srcOrd="0" destOrd="0" presId="urn:microsoft.com/office/officeart/2005/8/layout/vList5"/>
    <dgm:cxn modelId="{BE34CDBF-E484-46A7-B6A2-BC23E155BA7A}" srcId="{94D2A38C-1760-471A-8CC4-C96E1DD36C30}" destId="{561A1EA9-8816-4FA7-A674-CC6F2F73C166}" srcOrd="3" destOrd="0" parTransId="{B612F360-5524-4F87-9856-D7315BEAE2F0}" sibTransId="{429BD781-6BFD-4F2D-AE8C-5744FCABF54D}"/>
    <dgm:cxn modelId="{917E3FCF-5D6A-48B3-85CB-309462455CEB}" type="presOf" srcId="{84E431A1-7BE7-404A-8D17-8F0A94AD63ED}" destId="{BFA79506-7EAF-419B-A47B-8E0C8CB9CF77}" srcOrd="0" destOrd="0" presId="urn:microsoft.com/office/officeart/2005/8/layout/vList5"/>
    <dgm:cxn modelId="{4EF220FE-930E-4A66-9AFB-834DE659A1E3}" type="presOf" srcId="{E36E0249-0A87-4159-AF70-6ADA9F6FE916}" destId="{0BEEC27A-6396-4E13-B7F4-6AFB844B9B07}" srcOrd="0" destOrd="0" presId="urn:microsoft.com/office/officeart/2005/8/layout/vList5"/>
    <dgm:cxn modelId="{CA47B1C0-81EE-42E6-A6C6-126D518251CA}" type="presParOf" srcId="{63A0629F-35E9-4519-BE1F-2B5926E2A208}" destId="{DF4F3F10-A43E-44B9-B70F-673362223705}" srcOrd="0" destOrd="0" presId="urn:microsoft.com/office/officeart/2005/8/layout/vList5"/>
    <dgm:cxn modelId="{67464A5E-288F-49F1-B785-77CCAA3CF91E}" type="presParOf" srcId="{DF4F3F10-A43E-44B9-B70F-673362223705}" destId="{BFA79506-7EAF-419B-A47B-8E0C8CB9CF77}" srcOrd="0" destOrd="0" presId="urn:microsoft.com/office/officeart/2005/8/layout/vList5"/>
    <dgm:cxn modelId="{C16200FB-6A44-4C13-A56D-4641E2A15974}" type="presParOf" srcId="{DF4F3F10-A43E-44B9-B70F-673362223705}" destId="{AD8FFFA4-C2AA-4AE8-BE25-959E571377DC}" srcOrd="1" destOrd="0" presId="urn:microsoft.com/office/officeart/2005/8/layout/vList5"/>
    <dgm:cxn modelId="{49DA458F-55A3-43CE-BC25-5F97F426C37D}" type="presParOf" srcId="{63A0629F-35E9-4519-BE1F-2B5926E2A208}" destId="{D0917B71-7B46-4314-B3EE-8B6F3FD803CC}" srcOrd="1" destOrd="0" presId="urn:microsoft.com/office/officeart/2005/8/layout/vList5"/>
    <dgm:cxn modelId="{21C282C5-231D-431D-9AC4-C2B832BBDAE6}" type="presParOf" srcId="{63A0629F-35E9-4519-BE1F-2B5926E2A208}" destId="{1BB19245-59CD-4A9B-8B94-BC67A0CAFBF9}" srcOrd="2" destOrd="0" presId="urn:microsoft.com/office/officeart/2005/8/layout/vList5"/>
    <dgm:cxn modelId="{AD675938-E219-4242-BC4E-F5D43FB6E798}" type="presParOf" srcId="{1BB19245-59CD-4A9B-8B94-BC67A0CAFBF9}" destId="{EF7DA714-61DA-4223-8215-52EDDBB0EE7F}" srcOrd="0" destOrd="0" presId="urn:microsoft.com/office/officeart/2005/8/layout/vList5"/>
    <dgm:cxn modelId="{7496DB4C-9145-4C44-AE2A-00C8AC241499}" type="presParOf" srcId="{1BB19245-59CD-4A9B-8B94-BC67A0CAFBF9}" destId="{290DF63D-5EB4-4860-A6C9-244D7681C7BD}" srcOrd="1" destOrd="0" presId="urn:microsoft.com/office/officeart/2005/8/layout/vList5"/>
    <dgm:cxn modelId="{52647916-BB4F-432D-89F7-B3B4860B8C80}" type="presParOf" srcId="{63A0629F-35E9-4519-BE1F-2B5926E2A208}" destId="{B9C53075-3E6D-4AD3-8465-39FE2D95EF5C}" srcOrd="3" destOrd="0" presId="urn:microsoft.com/office/officeart/2005/8/layout/vList5"/>
    <dgm:cxn modelId="{A60BD21D-0676-4058-8A00-3538032D331E}" type="presParOf" srcId="{63A0629F-35E9-4519-BE1F-2B5926E2A208}" destId="{6250798B-94EA-4EF8-B73A-CC8B7D4AF87D}" srcOrd="4" destOrd="0" presId="urn:microsoft.com/office/officeart/2005/8/layout/vList5"/>
    <dgm:cxn modelId="{BBFDB9CE-D661-4C78-BECE-EFA6354F064F}" type="presParOf" srcId="{6250798B-94EA-4EF8-B73A-CC8B7D4AF87D}" destId="{C9DB6EB6-C01A-49D5-A1D5-F8A352AAB643}" srcOrd="0" destOrd="0" presId="urn:microsoft.com/office/officeart/2005/8/layout/vList5"/>
    <dgm:cxn modelId="{EECFCE39-ADFA-4BF3-A8FC-4C6FDB9EF9A6}" type="presParOf" srcId="{6250798B-94EA-4EF8-B73A-CC8B7D4AF87D}" destId="{0BEEC27A-6396-4E13-B7F4-6AFB844B9B07}" srcOrd="1" destOrd="0" presId="urn:microsoft.com/office/officeart/2005/8/layout/vList5"/>
    <dgm:cxn modelId="{4BAEA9C5-3994-4E6F-9EA1-EE550224DBF6}" type="presParOf" srcId="{63A0629F-35E9-4519-BE1F-2B5926E2A208}" destId="{C9728297-2782-4EA1-89D1-06DB982E8FEA}" srcOrd="5" destOrd="0" presId="urn:microsoft.com/office/officeart/2005/8/layout/vList5"/>
    <dgm:cxn modelId="{31ABFAB1-23F2-4875-B077-A7CB939B8430}" type="presParOf" srcId="{63A0629F-35E9-4519-BE1F-2B5926E2A208}" destId="{21EE88E4-1265-4836-871E-FD466FC1FA92}" srcOrd="6" destOrd="0" presId="urn:microsoft.com/office/officeart/2005/8/layout/vList5"/>
    <dgm:cxn modelId="{EEB81E02-6281-4F68-B465-AF84B383132C}" type="presParOf" srcId="{21EE88E4-1265-4836-871E-FD466FC1FA92}" destId="{05ACEE8B-BDE5-4878-9EEF-E5AF76178258}"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9E0C895-C921-4467-88B2-2AD90E984A57}" type="doc">
      <dgm:prSet loTypeId="urn:microsoft.com/office/officeart/2005/8/layout/vList2" loCatId="list" qsTypeId="urn:microsoft.com/office/officeart/2005/8/quickstyle/simple4" qsCatId="simple" csTypeId="urn:microsoft.com/office/officeart/2005/8/colors/accent6_5" csCatId="accent6" phldr="1"/>
      <dgm:spPr/>
      <dgm:t>
        <a:bodyPr/>
        <a:lstStyle/>
        <a:p>
          <a:endParaRPr lang="en-US"/>
        </a:p>
      </dgm:t>
    </dgm:pt>
    <dgm:pt modelId="{C219B343-A830-4261-8AC9-C9E38395542D}">
      <dgm:prSet phldrT="[Text]" custT="1"/>
      <dgm:spPr>
        <a:solidFill>
          <a:srgbClr val="8DBEE6"/>
        </a:solidFill>
        <a:ln>
          <a:solidFill>
            <a:schemeClr val="accent2"/>
          </a:solidFill>
        </a:ln>
      </dgm:spPr>
      <dgm:t>
        <a:bodyPr/>
        <a:lstStyle/>
        <a:p>
          <a:r>
            <a:rPr lang="en-GB" sz="2400" b="1">
              <a:solidFill>
                <a:srgbClr val="FF0000"/>
              </a:solidFill>
              <a:latin typeface="+mn-lt"/>
            </a:rPr>
            <a:t>BLMZ</a:t>
          </a:r>
        </a:p>
        <a:p>
          <a:r>
            <a:rPr lang="en-GB" sz="2400" b="1">
              <a:solidFill>
                <a:schemeClr val="tx1"/>
              </a:solidFill>
              <a:effectLst/>
              <a:latin typeface="Calibri" panose="020F0502020204030204" pitchFamily="34" charset="0"/>
              <a:ea typeface="Calibri" panose="020F0502020204030204" pitchFamily="34" charset="0"/>
              <a:cs typeface="Calibri" panose="020F0502020204030204" pitchFamily="34" charset="0"/>
            </a:rPr>
            <a:t>Bedaquiline-linezolid</a:t>
          </a:r>
          <a:r>
            <a:rPr lang="en-GB" sz="2400">
              <a:solidFill>
                <a:schemeClr val="tx1"/>
              </a:solidFill>
              <a:effectLst/>
              <a:latin typeface="Calibri" panose="020F0502020204030204" pitchFamily="34" charset="0"/>
              <a:ea typeface="Calibri" panose="020F0502020204030204" pitchFamily="34" charset="0"/>
              <a:cs typeface="Calibri" panose="020F0502020204030204" pitchFamily="34" charset="0"/>
            </a:rPr>
            <a:t>-moxifloxacin-</a:t>
          </a:r>
          <a:r>
            <a:rPr lang="en-GB" sz="2400" b="1">
              <a:solidFill>
                <a:schemeClr val="tx1"/>
              </a:solidFill>
              <a:effectLst/>
              <a:latin typeface="Calibri" panose="020F0502020204030204" pitchFamily="34" charset="0"/>
              <a:ea typeface="Calibri" panose="020F0502020204030204" pitchFamily="34" charset="0"/>
              <a:cs typeface="Calibri" panose="020F0502020204030204" pitchFamily="34" charset="0"/>
            </a:rPr>
            <a:t>pyrazinamide</a:t>
          </a:r>
        </a:p>
      </dgm:t>
    </dgm:pt>
    <dgm:pt modelId="{39692C64-7DF0-40D6-8578-E8AB18F27B57}" type="parTrans" cxnId="{0A7329F0-3A8F-40DA-8234-ACE255C4D90C}">
      <dgm:prSet/>
      <dgm:spPr/>
      <dgm:t>
        <a:bodyPr/>
        <a:lstStyle/>
        <a:p>
          <a:endParaRPr lang="en-US">
            <a:solidFill>
              <a:schemeClr val="bg1"/>
            </a:solidFill>
          </a:endParaRPr>
        </a:p>
      </dgm:t>
    </dgm:pt>
    <dgm:pt modelId="{2DA7ABEA-319F-4F3F-8F09-E2AB15ED88FC}" type="sibTrans" cxnId="{0A7329F0-3A8F-40DA-8234-ACE255C4D90C}">
      <dgm:prSet/>
      <dgm:spPr/>
      <dgm:t>
        <a:bodyPr/>
        <a:lstStyle/>
        <a:p>
          <a:endParaRPr lang="en-US">
            <a:solidFill>
              <a:schemeClr val="bg1"/>
            </a:solidFill>
          </a:endParaRPr>
        </a:p>
      </dgm:t>
    </dgm:pt>
    <dgm:pt modelId="{A11C8C26-4DD0-414F-B679-7CAD2F4FD607}">
      <dgm:prSet phldrT="[Text]" custT="1"/>
      <dgm:spPr/>
      <dgm:t>
        <a:bodyPr/>
        <a:lstStyle/>
        <a:p>
          <a:pPr>
            <a:lnSpc>
              <a:spcPct val="90000"/>
            </a:lnSpc>
            <a:buFont typeface="Wingdings" panose="05000000000000000000" pitchFamily="2" charset="2"/>
            <a:buChar char="ü"/>
          </a:pPr>
          <a:endParaRPr lang="en-US" sz="2000" i="1" kern="1200">
            <a:solidFill>
              <a:schemeClr val="bg1"/>
            </a:solidFill>
          </a:endParaRPr>
        </a:p>
      </dgm:t>
    </dgm:pt>
    <dgm:pt modelId="{0FCB6338-CAAE-405E-8390-2F6645CB0EA5}" type="parTrans" cxnId="{5DAAAB37-E3CE-422E-9DF9-CBC40606479E}">
      <dgm:prSet/>
      <dgm:spPr/>
      <dgm:t>
        <a:bodyPr/>
        <a:lstStyle/>
        <a:p>
          <a:endParaRPr lang="en-US">
            <a:solidFill>
              <a:schemeClr val="bg1"/>
            </a:solidFill>
          </a:endParaRPr>
        </a:p>
      </dgm:t>
    </dgm:pt>
    <dgm:pt modelId="{93EF314D-2680-4399-BB0A-396D4C6998C4}" type="sibTrans" cxnId="{5DAAAB37-E3CE-422E-9DF9-CBC40606479E}">
      <dgm:prSet/>
      <dgm:spPr/>
      <dgm:t>
        <a:bodyPr/>
        <a:lstStyle/>
        <a:p>
          <a:endParaRPr lang="en-US">
            <a:solidFill>
              <a:schemeClr val="bg1"/>
            </a:solidFill>
          </a:endParaRPr>
        </a:p>
      </dgm:t>
    </dgm:pt>
    <dgm:pt modelId="{78F7E1EC-00B1-491D-88C3-2AF78F7083C6}">
      <dgm:prSet custT="1"/>
      <dgm:spPr>
        <a:solidFill>
          <a:srgbClr val="8DBEE6"/>
        </a:solidFill>
        <a:ln>
          <a:solidFill>
            <a:schemeClr val="accent2"/>
          </a:solidFill>
        </a:ln>
      </dgm:spPr>
      <dgm:t>
        <a:bodyPr/>
        <a:lstStyle/>
        <a:p>
          <a:r>
            <a:rPr lang="en-GB" sz="2400" b="1" err="1">
              <a:solidFill>
                <a:srgbClr val="FF0000"/>
              </a:solidFill>
            </a:rPr>
            <a:t>BLLfxCZ</a:t>
          </a:r>
          <a:r>
            <a:rPr lang="en-GB" sz="2400" b="1"/>
            <a:t> </a:t>
          </a:r>
        </a:p>
        <a:p>
          <a:r>
            <a:rPr lang="en-GB" sz="2400" b="1">
              <a:solidFill>
                <a:schemeClr val="tx1"/>
              </a:solidFill>
              <a:effectLst/>
              <a:latin typeface="Calibri" panose="020F0502020204030204" pitchFamily="34" charset="0"/>
              <a:ea typeface="Calibri" panose="020F0502020204030204" pitchFamily="34" charset="0"/>
              <a:cs typeface="Calibri" panose="020F0502020204030204" pitchFamily="34" charset="0"/>
            </a:rPr>
            <a:t>Bedaquiline-linezolid</a:t>
          </a:r>
          <a:r>
            <a:rPr lang="en-GB" sz="2400">
              <a:solidFill>
                <a:schemeClr val="tx1"/>
              </a:solidFill>
              <a:effectLst/>
              <a:latin typeface="Calibri" panose="020F0502020204030204" pitchFamily="34" charset="0"/>
              <a:ea typeface="Calibri" panose="020F0502020204030204" pitchFamily="34" charset="0"/>
              <a:cs typeface="Calibri" panose="020F0502020204030204" pitchFamily="34" charset="0"/>
            </a:rPr>
            <a:t>-levofloxacin-clofazimine-</a:t>
          </a:r>
          <a:r>
            <a:rPr lang="en-GB" sz="2400" b="1">
              <a:solidFill>
                <a:schemeClr val="tx1"/>
              </a:solidFill>
              <a:effectLst/>
              <a:latin typeface="Calibri" panose="020F0502020204030204" pitchFamily="34" charset="0"/>
              <a:ea typeface="Calibri" panose="020F0502020204030204" pitchFamily="34" charset="0"/>
              <a:cs typeface="Calibri" panose="020F0502020204030204" pitchFamily="34" charset="0"/>
            </a:rPr>
            <a:t>pyrazinamide</a:t>
          </a:r>
          <a:endParaRPr lang="en-US" sz="2400">
            <a:solidFill>
              <a:schemeClr val="tx1"/>
            </a:solidFill>
          </a:endParaRPr>
        </a:p>
      </dgm:t>
    </dgm:pt>
    <dgm:pt modelId="{9526D4C3-864E-4888-9298-AFEB210D109A}" type="parTrans" cxnId="{C7131A70-665B-46E4-82A0-19225AAFF97E}">
      <dgm:prSet/>
      <dgm:spPr/>
      <dgm:t>
        <a:bodyPr/>
        <a:lstStyle/>
        <a:p>
          <a:endParaRPr lang="en-US">
            <a:solidFill>
              <a:schemeClr val="bg1"/>
            </a:solidFill>
          </a:endParaRPr>
        </a:p>
      </dgm:t>
    </dgm:pt>
    <dgm:pt modelId="{AC323799-7045-438B-849F-00E393B69711}" type="sibTrans" cxnId="{C7131A70-665B-46E4-82A0-19225AAFF97E}">
      <dgm:prSet/>
      <dgm:spPr/>
      <dgm:t>
        <a:bodyPr/>
        <a:lstStyle/>
        <a:p>
          <a:endParaRPr lang="en-US">
            <a:solidFill>
              <a:schemeClr val="bg1"/>
            </a:solidFill>
          </a:endParaRPr>
        </a:p>
      </dgm:t>
    </dgm:pt>
    <dgm:pt modelId="{91C6533D-C865-4989-9535-442326EAD039}">
      <dgm:prSet custT="1"/>
      <dgm:spPr>
        <a:solidFill>
          <a:srgbClr val="8DBEE6"/>
        </a:solidFill>
        <a:ln>
          <a:solidFill>
            <a:schemeClr val="accent2"/>
          </a:solidFill>
        </a:ln>
      </dgm:spPr>
      <dgm:t>
        <a:bodyPr/>
        <a:lstStyle/>
        <a:p>
          <a:r>
            <a:rPr lang="en-GB" sz="2400" b="1" err="1">
              <a:solidFill>
                <a:srgbClr val="FF0000"/>
              </a:solidFill>
            </a:rPr>
            <a:t>BDLLfxZ</a:t>
          </a:r>
          <a:endParaRPr lang="en-GB" sz="2400" b="1">
            <a:solidFill>
              <a:srgbClr val="FF0000"/>
            </a:solidFill>
          </a:endParaRPr>
        </a:p>
        <a:p>
          <a:r>
            <a:rPr lang="en-GB" sz="2400" b="1">
              <a:solidFill>
                <a:schemeClr val="tx1"/>
              </a:solidFill>
              <a:effectLst/>
              <a:latin typeface="Calibri" panose="020F0502020204030204" pitchFamily="34" charset="0"/>
              <a:ea typeface="Calibri" panose="020F0502020204030204" pitchFamily="34" charset="0"/>
              <a:cs typeface="Calibri" panose="020F0502020204030204" pitchFamily="34" charset="0"/>
            </a:rPr>
            <a:t>Bedaquiline-delamanid- linezolid</a:t>
          </a:r>
          <a:r>
            <a:rPr lang="en-GB" sz="2400">
              <a:solidFill>
                <a:schemeClr val="tx1"/>
              </a:solidFill>
              <a:effectLst/>
              <a:latin typeface="Calibri" panose="020F0502020204030204" pitchFamily="34" charset="0"/>
              <a:ea typeface="Calibri" panose="020F0502020204030204" pitchFamily="34" charset="0"/>
              <a:cs typeface="Calibri" panose="020F0502020204030204" pitchFamily="34" charset="0"/>
            </a:rPr>
            <a:t>-levofloxacin-</a:t>
          </a:r>
          <a:r>
            <a:rPr lang="en-GB" sz="2400" b="1">
              <a:solidFill>
                <a:schemeClr val="tx1"/>
              </a:solidFill>
              <a:effectLst/>
              <a:latin typeface="Calibri" panose="020F0502020204030204" pitchFamily="34" charset="0"/>
              <a:ea typeface="Calibri" panose="020F0502020204030204" pitchFamily="34" charset="0"/>
              <a:cs typeface="Calibri" panose="020F0502020204030204" pitchFamily="34" charset="0"/>
            </a:rPr>
            <a:t>pyrazinamide</a:t>
          </a:r>
          <a:endParaRPr lang="en-US" sz="2400">
            <a:solidFill>
              <a:schemeClr val="tx1"/>
            </a:solidFill>
          </a:endParaRPr>
        </a:p>
      </dgm:t>
    </dgm:pt>
    <dgm:pt modelId="{8DAB6AC8-4248-49AB-8C76-B024A8C2AA01}" type="parTrans" cxnId="{85AB4B46-5BAD-404A-9250-117D4F45CED3}">
      <dgm:prSet/>
      <dgm:spPr/>
      <dgm:t>
        <a:bodyPr/>
        <a:lstStyle/>
        <a:p>
          <a:endParaRPr lang="en-US">
            <a:solidFill>
              <a:schemeClr val="bg1"/>
            </a:solidFill>
          </a:endParaRPr>
        </a:p>
      </dgm:t>
    </dgm:pt>
    <dgm:pt modelId="{E31BD5E8-3F52-4D66-B85C-CB137854E74B}" type="sibTrans" cxnId="{85AB4B46-5BAD-404A-9250-117D4F45CED3}">
      <dgm:prSet/>
      <dgm:spPr/>
      <dgm:t>
        <a:bodyPr/>
        <a:lstStyle/>
        <a:p>
          <a:endParaRPr lang="en-US">
            <a:solidFill>
              <a:schemeClr val="bg1"/>
            </a:solidFill>
          </a:endParaRPr>
        </a:p>
      </dgm:t>
    </dgm:pt>
    <dgm:pt modelId="{F5B9BEB3-94CF-4CE8-91F0-2BE47FADE09F}">
      <dgm:prSet phldrT="[Text]" custT="1"/>
      <dgm:spPr/>
      <dgm:t>
        <a:bodyPr/>
        <a:lstStyle/>
        <a:p>
          <a:pPr>
            <a:lnSpc>
              <a:spcPct val="150000"/>
            </a:lnSpc>
          </a:pPr>
          <a:r>
            <a:rPr lang="en-US" sz="2000" i="1" kern="1200">
              <a:latin typeface="Arial"/>
              <a:ea typeface="+mn-ea"/>
              <a:cs typeface="+mn-cs"/>
            </a:rPr>
            <a:t>Swapping fluroquinolones ( </a:t>
          </a:r>
          <a:r>
            <a:rPr lang="en-US" sz="2000" i="1" kern="1200" err="1">
              <a:latin typeface="Arial"/>
              <a:ea typeface="+mn-ea"/>
              <a:cs typeface="+mn-cs"/>
            </a:rPr>
            <a:t>Mfx</a:t>
          </a:r>
          <a:r>
            <a:rPr lang="en-US" sz="2000" i="1" kern="1200">
              <a:latin typeface="Arial"/>
              <a:ea typeface="+mn-ea"/>
              <a:cs typeface="+mn-cs"/>
            </a:rPr>
            <a:t> to </a:t>
          </a:r>
          <a:r>
            <a:rPr lang="en-US" sz="2000" i="1" kern="1200" err="1">
              <a:latin typeface="Arial"/>
              <a:ea typeface="+mn-ea"/>
              <a:cs typeface="+mn-cs"/>
            </a:rPr>
            <a:t>Lfx</a:t>
          </a:r>
          <a:r>
            <a:rPr lang="en-US" sz="2000" i="1" kern="1200">
              <a:latin typeface="Arial"/>
              <a:ea typeface="+mn-ea"/>
              <a:cs typeface="+mn-cs"/>
            </a:rPr>
            <a:t> or vise versa) is not advisable</a:t>
          </a:r>
          <a:endParaRPr lang="en-US" sz="2400" b="1" kern="1200">
            <a:latin typeface="Arial"/>
            <a:ea typeface="+mn-ea"/>
            <a:cs typeface="+mn-cs"/>
          </a:endParaRPr>
        </a:p>
      </dgm:t>
    </dgm:pt>
    <dgm:pt modelId="{7CC7E90B-5314-405E-A241-C076A48A48C7}" type="sibTrans" cxnId="{32B7DFBA-D210-4B53-A12A-98EC0F479B89}">
      <dgm:prSet/>
      <dgm:spPr/>
      <dgm:t>
        <a:bodyPr/>
        <a:lstStyle/>
        <a:p>
          <a:endParaRPr lang="en-US">
            <a:solidFill>
              <a:schemeClr val="bg1"/>
            </a:solidFill>
          </a:endParaRPr>
        </a:p>
      </dgm:t>
    </dgm:pt>
    <dgm:pt modelId="{38B8807B-9B58-421C-B57F-F9682AE84515}" type="parTrans" cxnId="{32B7DFBA-D210-4B53-A12A-98EC0F479B89}">
      <dgm:prSet/>
      <dgm:spPr/>
      <dgm:t>
        <a:bodyPr/>
        <a:lstStyle/>
        <a:p>
          <a:endParaRPr lang="en-US">
            <a:solidFill>
              <a:schemeClr val="bg1"/>
            </a:solidFill>
          </a:endParaRPr>
        </a:p>
      </dgm:t>
    </dgm:pt>
    <dgm:pt modelId="{CCC826B6-ED77-41D1-ADC3-8CAFEA56B440}">
      <dgm:prSet phldrT="[Text]" custT="1"/>
      <dgm:spPr/>
      <dgm:t>
        <a:bodyPr/>
        <a:lstStyle/>
        <a:p>
          <a:pPr>
            <a:lnSpc>
              <a:spcPct val="150000"/>
            </a:lnSpc>
          </a:pPr>
          <a:r>
            <a:rPr lang="en-US" sz="2000" i="1" kern="1200">
              <a:solidFill>
                <a:srgbClr val="000000">
                  <a:hueOff val="0"/>
                  <a:satOff val="0"/>
                  <a:lumOff val="0"/>
                  <a:alphaOff val="0"/>
                </a:srgbClr>
              </a:solidFill>
              <a:latin typeface="Arial"/>
              <a:ea typeface="+mn-ea"/>
              <a:cs typeface="+mn-cs"/>
            </a:rPr>
            <a:t>Treatment lasts for 9 months, with extensions not routinely practiced</a:t>
          </a:r>
        </a:p>
      </dgm:t>
    </dgm:pt>
    <dgm:pt modelId="{7FF332BE-24D7-4C24-BB34-29BE37ED3363}" type="parTrans" cxnId="{F772CA5D-32B0-46EC-A10A-7F7EA7EADD9A}">
      <dgm:prSet/>
      <dgm:spPr/>
      <dgm:t>
        <a:bodyPr/>
        <a:lstStyle/>
        <a:p>
          <a:endParaRPr lang="en-US"/>
        </a:p>
      </dgm:t>
    </dgm:pt>
    <dgm:pt modelId="{0F398CA9-4BA7-4ACE-8EA7-2B50564655C0}" type="sibTrans" cxnId="{F772CA5D-32B0-46EC-A10A-7F7EA7EADD9A}">
      <dgm:prSet/>
      <dgm:spPr/>
      <dgm:t>
        <a:bodyPr/>
        <a:lstStyle/>
        <a:p>
          <a:endParaRPr lang="en-US"/>
        </a:p>
      </dgm:t>
    </dgm:pt>
    <dgm:pt modelId="{CFCBF624-492F-44B9-B90B-F6F4B6F5D20F}">
      <dgm:prSet phldrT="[Text]" custT="1"/>
      <dgm:spPr/>
      <dgm:t>
        <a:bodyPr/>
        <a:lstStyle/>
        <a:p>
          <a:pPr>
            <a:lnSpc>
              <a:spcPct val="150000"/>
            </a:lnSpc>
          </a:pPr>
          <a:endParaRPr lang="en-US" sz="2000" i="1" kern="1200">
            <a:solidFill>
              <a:srgbClr val="000000">
                <a:hueOff val="0"/>
                <a:satOff val="0"/>
                <a:lumOff val="0"/>
                <a:alphaOff val="0"/>
              </a:srgbClr>
            </a:solidFill>
            <a:latin typeface="Arial"/>
            <a:ea typeface="+mn-ea"/>
            <a:cs typeface="+mn-cs"/>
          </a:endParaRPr>
        </a:p>
      </dgm:t>
    </dgm:pt>
    <dgm:pt modelId="{654C4675-4423-4152-A261-FD798CBB4B2A}" type="parTrans" cxnId="{5A3B8E94-6DA1-4152-9425-7092E74E6BFD}">
      <dgm:prSet/>
      <dgm:spPr/>
      <dgm:t>
        <a:bodyPr/>
        <a:lstStyle/>
        <a:p>
          <a:endParaRPr lang="en-US"/>
        </a:p>
      </dgm:t>
    </dgm:pt>
    <dgm:pt modelId="{D0C67DE5-F7E8-4355-B7EE-ACC451FCD859}" type="sibTrans" cxnId="{5A3B8E94-6DA1-4152-9425-7092E74E6BFD}">
      <dgm:prSet/>
      <dgm:spPr/>
      <dgm:t>
        <a:bodyPr/>
        <a:lstStyle/>
        <a:p>
          <a:endParaRPr lang="en-US"/>
        </a:p>
      </dgm:t>
    </dgm:pt>
    <dgm:pt modelId="{12CEAD18-4EBB-4D1F-BBB7-7FBDE4721FD8}">
      <dgm:prSet phldrT="[Text]" custT="1"/>
      <dgm:spPr/>
      <dgm:t>
        <a:bodyPr/>
        <a:lstStyle/>
        <a:p>
          <a:pPr>
            <a:lnSpc>
              <a:spcPct val="150000"/>
            </a:lnSpc>
          </a:pPr>
          <a:r>
            <a:rPr lang="en-US" sz="2000" i="1" kern="1200">
              <a:latin typeface="Arial"/>
              <a:ea typeface="+mn-ea"/>
              <a:cs typeface="+mn-cs"/>
            </a:rPr>
            <a:t> All medicines are administered thought treatment, there is no  intensive and continuation phase</a:t>
          </a:r>
          <a:endParaRPr lang="en-US" sz="2400" b="1" kern="1200">
            <a:latin typeface="Arial"/>
            <a:ea typeface="+mn-ea"/>
            <a:cs typeface="+mn-cs"/>
          </a:endParaRPr>
        </a:p>
      </dgm:t>
    </dgm:pt>
    <dgm:pt modelId="{DB7F2E69-0FD6-417F-9981-C936600F1063}" type="parTrans" cxnId="{CC9F200E-BDF5-4831-A039-BF94D366B945}">
      <dgm:prSet/>
      <dgm:spPr/>
      <dgm:t>
        <a:bodyPr/>
        <a:lstStyle/>
        <a:p>
          <a:endParaRPr lang="en-US"/>
        </a:p>
      </dgm:t>
    </dgm:pt>
    <dgm:pt modelId="{58A13EE7-EE30-47BF-B113-FFEF1A5F5C37}" type="sibTrans" cxnId="{CC9F200E-BDF5-4831-A039-BF94D366B945}">
      <dgm:prSet/>
      <dgm:spPr/>
      <dgm:t>
        <a:bodyPr/>
        <a:lstStyle/>
        <a:p>
          <a:endParaRPr lang="en-US"/>
        </a:p>
      </dgm:t>
    </dgm:pt>
    <dgm:pt modelId="{3CB0F73B-48B0-4A45-8FE5-558F50FCAA43}" type="pres">
      <dgm:prSet presAssocID="{D9E0C895-C921-4467-88B2-2AD90E984A57}" presName="linear" presStyleCnt="0">
        <dgm:presLayoutVars>
          <dgm:animLvl val="lvl"/>
          <dgm:resizeHandles val="exact"/>
        </dgm:presLayoutVars>
      </dgm:prSet>
      <dgm:spPr/>
    </dgm:pt>
    <dgm:pt modelId="{B52D18CF-CFB9-4C67-9AA5-6B8F886C91DC}" type="pres">
      <dgm:prSet presAssocID="{C219B343-A830-4261-8AC9-C9E38395542D}" presName="parentText" presStyleLbl="node1" presStyleIdx="0" presStyleCnt="3" custScaleY="75981">
        <dgm:presLayoutVars>
          <dgm:chMax val="0"/>
          <dgm:bulletEnabled val="1"/>
        </dgm:presLayoutVars>
      </dgm:prSet>
      <dgm:spPr/>
    </dgm:pt>
    <dgm:pt modelId="{1EA607C0-9723-4A04-BDB9-9E49B38DB9ED}" type="pres">
      <dgm:prSet presAssocID="{2DA7ABEA-319F-4F3F-8F09-E2AB15ED88FC}" presName="spacer" presStyleCnt="0"/>
      <dgm:spPr/>
    </dgm:pt>
    <dgm:pt modelId="{EBAF09DC-97C2-4DC0-8399-167DAAB4F56F}" type="pres">
      <dgm:prSet presAssocID="{78F7E1EC-00B1-491D-88C3-2AF78F7083C6}" presName="parentText" presStyleLbl="node1" presStyleIdx="1" presStyleCnt="3" custScaleY="77371">
        <dgm:presLayoutVars>
          <dgm:chMax val="0"/>
          <dgm:bulletEnabled val="1"/>
        </dgm:presLayoutVars>
      </dgm:prSet>
      <dgm:spPr/>
    </dgm:pt>
    <dgm:pt modelId="{BEA2F4DB-A965-4071-8456-E38DCD9A6752}" type="pres">
      <dgm:prSet presAssocID="{AC323799-7045-438B-849F-00E393B69711}" presName="spacer" presStyleCnt="0"/>
      <dgm:spPr/>
    </dgm:pt>
    <dgm:pt modelId="{F0321941-83C4-4E20-A2B2-4CD010D90CE5}" type="pres">
      <dgm:prSet presAssocID="{91C6533D-C865-4989-9535-442326EAD039}" presName="parentText" presStyleLbl="node1" presStyleIdx="2" presStyleCnt="3" custScaleY="104439">
        <dgm:presLayoutVars>
          <dgm:chMax val="0"/>
          <dgm:bulletEnabled val="1"/>
        </dgm:presLayoutVars>
      </dgm:prSet>
      <dgm:spPr/>
    </dgm:pt>
    <dgm:pt modelId="{EA5380F2-2F75-41C1-9958-3AD0EF3E3443}" type="pres">
      <dgm:prSet presAssocID="{91C6533D-C865-4989-9535-442326EAD039}" presName="childText" presStyleLbl="revTx" presStyleIdx="0" presStyleCnt="1" custLinFactNeighborY="4674">
        <dgm:presLayoutVars>
          <dgm:bulletEnabled val="1"/>
        </dgm:presLayoutVars>
      </dgm:prSet>
      <dgm:spPr/>
    </dgm:pt>
  </dgm:ptLst>
  <dgm:cxnLst>
    <dgm:cxn modelId="{CC9F200E-BDF5-4831-A039-BF94D366B945}" srcId="{91C6533D-C865-4989-9535-442326EAD039}" destId="{12CEAD18-4EBB-4D1F-BBB7-7FBDE4721FD8}" srcOrd="1" destOrd="0" parTransId="{DB7F2E69-0FD6-417F-9981-C936600F1063}" sibTransId="{58A13EE7-EE30-47BF-B113-FFEF1A5F5C37}"/>
    <dgm:cxn modelId="{02DCD236-0A6E-4201-B7F0-20248683067C}" type="presOf" srcId="{91C6533D-C865-4989-9535-442326EAD039}" destId="{F0321941-83C4-4E20-A2B2-4CD010D90CE5}" srcOrd="0" destOrd="0" presId="urn:microsoft.com/office/officeart/2005/8/layout/vList2"/>
    <dgm:cxn modelId="{5DAAAB37-E3CE-422E-9DF9-CBC40606479E}" srcId="{91C6533D-C865-4989-9535-442326EAD039}" destId="{A11C8C26-4DD0-414F-B679-7CAD2F4FD607}" srcOrd="4" destOrd="0" parTransId="{0FCB6338-CAAE-405E-8390-2F6645CB0EA5}" sibTransId="{93EF314D-2680-4399-BB0A-396D4C6998C4}"/>
    <dgm:cxn modelId="{F772CA5D-32B0-46EC-A10A-7F7EA7EADD9A}" srcId="{91C6533D-C865-4989-9535-442326EAD039}" destId="{CCC826B6-ED77-41D1-ADC3-8CAFEA56B440}" srcOrd="2" destOrd="0" parTransId="{7FF332BE-24D7-4C24-BB34-29BE37ED3363}" sibTransId="{0F398CA9-4BA7-4ACE-8EA7-2B50564655C0}"/>
    <dgm:cxn modelId="{DC14325E-292C-4096-8216-6496A30B5A81}" type="presOf" srcId="{12CEAD18-4EBB-4D1F-BBB7-7FBDE4721FD8}" destId="{EA5380F2-2F75-41C1-9958-3AD0EF3E3443}" srcOrd="0" destOrd="1" presId="urn:microsoft.com/office/officeart/2005/8/layout/vList2"/>
    <dgm:cxn modelId="{8ACC4C41-3CD2-4558-A2B8-36DEAAD11E27}" type="presOf" srcId="{C219B343-A830-4261-8AC9-C9E38395542D}" destId="{B52D18CF-CFB9-4C67-9AA5-6B8F886C91DC}" srcOrd="0" destOrd="0" presId="urn:microsoft.com/office/officeart/2005/8/layout/vList2"/>
    <dgm:cxn modelId="{85AB4B46-5BAD-404A-9250-117D4F45CED3}" srcId="{D9E0C895-C921-4467-88B2-2AD90E984A57}" destId="{91C6533D-C865-4989-9535-442326EAD039}" srcOrd="2" destOrd="0" parTransId="{8DAB6AC8-4248-49AB-8C76-B024A8C2AA01}" sibTransId="{E31BD5E8-3F52-4D66-B85C-CB137854E74B}"/>
    <dgm:cxn modelId="{33385A6A-30B0-4075-B2C5-2E3F879F6C5B}" type="presOf" srcId="{CFCBF624-492F-44B9-B90B-F6F4B6F5D20F}" destId="{EA5380F2-2F75-41C1-9958-3AD0EF3E3443}" srcOrd="0" destOrd="3" presId="urn:microsoft.com/office/officeart/2005/8/layout/vList2"/>
    <dgm:cxn modelId="{C7131A70-665B-46E4-82A0-19225AAFF97E}" srcId="{D9E0C895-C921-4467-88B2-2AD90E984A57}" destId="{78F7E1EC-00B1-491D-88C3-2AF78F7083C6}" srcOrd="1" destOrd="0" parTransId="{9526D4C3-864E-4888-9298-AFEB210D109A}" sibTransId="{AC323799-7045-438B-849F-00E393B69711}"/>
    <dgm:cxn modelId="{5A3B8E94-6DA1-4152-9425-7092E74E6BFD}" srcId="{91C6533D-C865-4989-9535-442326EAD039}" destId="{CFCBF624-492F-44B9-B90B-F6F4B6F5D20F}" srcOrd="3" destOrd="0" parTransId="{654C4675-4423-4152-A261-FD798CBB4B2A}" sibTransId="{D0C67DE5-F7E8-4355-B7EE-ACC451FCD859}"/>
    <dgm:cxn modelId="{3967E599-4C8A-485D-B033-2066E67457A4}" type="presOf" srcId="{CCC826B6-ED77-41D1-ADC3-8CAFEA56B440}" destId="{EA5380F2-2F75-41C1-9958-3AD0EF3E3443}" srcOrd="0" destOrd="2" presId="urn:microsoft.com/office/officeart/2005/8/layout/vList2"/>
    <dgm:cxn modelId="{32B7DFBA-D210-4B53-A12A-98EC0F479B89}" srcId="{91C6533D-C865-4989-9535-442326EAD039}" destId="{F5B9BEB3-94CF-4CE8-91F0-2BE47FADE09F}" srcOrd="0" destOrd="0" parTransId="{38B8807B-9B58-421C-B57F-F9682AE84515}" sibTransId="{7CC7E90B-5314-405E-A241-C076A48A48C7}"/>
    <dgm:cxn modelId="{BC6538C2-E5DB-4F16-AE15-73DF96D3FEE4}" type="presOf" srcId="{F5B9BEB3-94CF-4CE8-91F0-2BE47FADE09F}" destId="{EA5380F2-2F75-41C1-9958-3AD0EF3E3443}" srcOrd="0" destOrd="0" presId="urn:microsoft.com/office/officeart/2005/8/layout/vList2"/>
    <dgm:cxn modelId="{962E53C4-D306-4B37-804E-9C77753CF92D}" type="presOf" srcId="{D9E0C895-C921-4467-88B2-2AD90E984A57}" destId="{3CB0F73B-48B0-4A45-8FE5-558F50FCAA43}" srcOrd="0" destOrd="0" presId="urn:microsoft.com/office/officeart/2005/8/layout/vList2"/>
    <dgm:cxn modelId="{FDB67BD6-ADDD-4C9B-8DD2-4B59A7B86FE4}" type="presOf" srcId="{78F7E1EC-00B1-491D-88C3-2AF78F7083C6}" destId="{EBAF09DC-97C2-4DC0-8399-167DAAB4F56F}" srcOrd="0" destOrd="0" presId="urn:microsoft.com/office/officeart/2005/8/layout/vList2"/>
    <dgm:cxn modelId="{3FDA70EC-1327-43F8-85C8-068E42F81431}" type="presOf" srcId="{A11C8C26-4DD0-414F-B679-7CAD2F4FD607}" destId="{EA5380F2-2F75-41C1-9958-3AD0EF3E3443}" srcOrd="0" destOrd="4" presId="urn:microsoft.com/office/officeart/2005/8/layout/vList2"/>
    <dgm:cxn modelId="{0A7329F0-3A8F-40DA-8234-ACE255C4D90C}" srcId="{D9E0C895-C921-4467-88B2-2AD90E984A57}" destId="{C219B343-A830-4261-8AC9-C9E38395542D}" srcOrd="0" destOrd="0" parTransId="{39692C64-7DF0-40D6-8578-E8AB18F27B57}" sibTransId="{2DA7ABEA-319F-4F3F-8F09-E2AB15ED88FC}"/>
    <dgm:cxn modelId="{C500E4AD-455F-4604-B872-06636229A066}" type="presParOf" srcId="{3CB0F73B-48B0-4A45-8FE5-558F50FCAA43}" destId="{B52D18CF-CFB9-4C67-9AA5-6B8F886C91DC}" srcOrd="0" destOrd="0" presId="urn:microsoft.com/office/officeart/2005/8/layout/vList2"/>
    <dgm:cxn modelId="{2D394BED-8FF8-449D-9E3F-CE0F9207979A}" type="presParOf" srcId="{3CB0F73B-48B0-4A45-8FE5-558F50FCAA43}" destId="{1EA607C0-9723-4A04-BDB9-9E49B38DB9ED}" srcOrd="1" destOrd="0" presId="urn:microsoft.com/office/officeart/2005/8/layout/vList2"/>
    <dgm:cxn modelId="{C56FADEB-FA7E-483F-A632-9A5979F36F9A}" type="presParOf" srcId="{3CB0F73B-48B0-4A45-8FE5-558F50FCAA43}" destId="{EBAF09DC-97C2-4DC0-8399-167DAAB4F56F}" srcOrd="2" destOrd="0" presId="urn:microsoft.com/office/officeart/2005/8/layout/vList2"/>
    <dgm:cxn modelId="{D569B36F-2A5E-4BCF-81A4-9A5E7C5FC7CE}" type="presParOf" srcId="{3CB0F73B-48B0-4A45-8FE5-558F50FCAA43}" destId="{BEA2F4DB-A965-4071-8456-E38DCD9A6752}" srcOrd="3" destOrd="0" presId="urn:microsoft.com/office/officeart/2005/8/layout/vList2"/>
    <dgm:cxn modelId="{86A92807-6D5B-4EB3-AF96-FC5ED421627C}" type="presParOf" srcId="{3CB0F73B-48B0-4A45-8FE5-558F50FCAA43}" destId="{F0321941-83C4-4E20-A2B2-4CD010D90CE5}" srcOrd="4" destOrd="0" presId="urn:microsoft.com/office/officeart/2005/8/layout/vList2"/>
    <dgm:cxn modelId="{A098D329-1AAD-4EA6-A8C5-15136E879388}" type="presParOf" srcId="{3CB0F73B-48B0-4A45-8FE5-558F50FCAA43}" destId="{EA5380F2-2F75-41C1-9958-3AD0EF3E3443}"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AAFDF5-1716-4158-8CB2-166D457476E8}">
      <dsp:nvSpPr>
        <dsp:cNvPr id="0" name=""/>
        <dsp:cNvSpPr/>
      </dsp:nvSpPr>
      <dsp:spPr>
        <a:xfrm>
          <a:off x="2659231" y="1380"/>
          <a:ext cx="9087354" cy="3192229"/>
        </a:xfrm>
        <a:prstGeom prst="rightArrow">
          <a:avLst>
            <a:gd name="adj1" fmla="val 75000"/>
            <a:gd name="adj2" fmla="val 50000"/>
          </a:avLst>
        </a:prstGeom>
        <a:solidFill>
          <a:srgbClr val="C9DDF3">
            <a:alpha val="90000"/>
          </a:srgbClr>
        </a:solidFill>
        <a:ln w="25400" cap="flat" cmpd="sng" algn="ctr">
          <a:solidFill>
            <a:schemeClr val="accent2">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None/>
          </a:pPr>
          <a:r>
            <a:rPr lang="en-US" sz="1400" b="1" kern="1200">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  </a:t>
          </a:r>
          <a:endParaRPr lang="en-US" sz="1400" kern="1200"/>
        </a:p>
        <a:p>
          <a:pPr marL="114300" lvl="1" indent="-114300" algn="l" defTabSz="622300">
            <a:lnSpc>
              <a:spcPct val="90000"/>
            </a:lnSpc>
            <a:spcBef>
              <a:spcPct val="0"/>
            </a:spcBef>
            <a:spcAft>
              <a:spcPct val="15000"/>
            </a:spcAft>
            <a:buNone/>
          </a:pPr>
          <a:r>
            <a:rPr lang="en-US" sz="1400" b="1" kern="1200">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 Investigational regimens </a:t>
          </a:r>
          <a:endParaRPr lang="en-US" sz="1400" kern="1200"/>
        </a:p>
        <a:p>
          <a:pPr marL="114300" lvl="1" indent="-114300" algn="l" defTabSz="622300">
            <a:lnSpc>
              <a:spcPct val="90000"/>
            </a:lnSpc>
            <a:spcBef>
              <a:spcPct val="0"/>
            </a:spcBef>
            <a:spcAft>
              <a:spcPct val="15000"/>
            </a:spcAft>
            <a:buChar char="•"/>
          </a:pPr>
          <a:r>
            <a:rPr lang="en-US" sz="1400" b="0" kern="1200">
              <a:solidFill>
                <a:srgbClr val="000000"/>
              </a:solidFill>
              <a:uFill>
                <a:solidFill>
                  <a:srgbClr val="000000"/>
                </a:solidFill>
              </a:uFill>
              <a:latin typeface="Arial" panose="020B0604020202020204" pitchFamily="34" charset="0"/>
              <a:ea typeface="Arial Unicode MS" panose="020B0604020202020204" pitchFamily="34" charset="-128"/>
            </a:rPr>
            <a:t>Arm 1: bedaquiline (B)+pretomanid(Pa) +linezolid (</a:t>
          </a:r>
          <a:r>
            <a:rPr lang="en-US" sz="1400" b="0" kern="1200" err="1">
              <a:solidFill>
                <a:srgbClr val="000000"/>
              </a:solidFill>
              <a:uFill>
                <a:solidFill>
                  <a:srgbClr val="000000"/>
                </a:solidFill>
              </a:uFill>
              <a:latin typeface="Arial" panose="020B0604020202020204" pitchFamily="34" charset="0"/>
              <a:ea typeface="Arial Unicode MS" panose="020B0604020202020204" pitchFamily="34" charset="-128"/>
            </a:rPr>
            <a:t>Lzd</a:t>
          </a:r>
          <a:r>
            <a:rPr lang="en-US" sz="1400" b="0" kern="1200">
              <a:solidFill>
                <a:srgbClr val="000000"/>
              </a:solidFill>
              <a:uFill>
                <a:solidFill>
                  <a:srgbClr val="000000"/>
                </a:solidFill>
              </a:uFill>
              <a:latin typeface="Arial" panose="020B0604020202020204" pitchFamily="34" charset="0"/>
              <a:ea typeface="Arial Unicode MS" panose="020B0604020202020204" pitchFamily="34" charset="-128"/>
            </a:rPr>
            <a:t>)+ moxifloxacin (</a:t>
          </a:r>
          <a:r>
            <a:rPr lang="en-US" sz="1400" b="0" kern="1200" err="1">
              <a:solidFill>
                <a:srgbClr val="000000"/>
              </a:solidFill>
              <a:uFill>
                <a:solidFill>
                  <a:srgbClr val="000000"/>
                </a:solidFill>
              </a:uFill>
              <a:latin typeface="Arial" panose="020B0604020202020204" pitchFamily="34" charset="0"/>
              <a:ea typeface="Arial Unicode MS" panose="020B0604020202020204" pitchFamily="34" charset="-128"/>
            </a:rPr>
            <a:t>Mfx</a:t>
          </a:r>
          <a:r>
            <a:rPr lang="en-US" sz="1400" b="0" kern="1200">
              <a:solidFill>
                <a:srgbClr val="000000"/>
              </a:solidFill>
              <a:uFill>
                <a:solidFill>
                  <a:srgbClr val="000000"/>
                </a:solidFill>
              </a:uFill>
              <a:latin typeface="Arial" panose="020B0604020202020204" pitchFamily="34" charset="0"/>
              <a:ea typeface="Arial Unicode MS" panose="020B0604020202020204" pitchFamily="34" charset="-128"/>
            </a:rPr>
            <a:t>)for 24 weeks (</a:t>
          </a:r>
          <a:r>
            <a:rPr lang="en-US" sz="1400" b="1" kern="1200" err="1">
              <a:solidFill>
                <a:srgbClr val="FF0000"/>
              </a:solidFill>
              <a:uFill>
                <a:solidFill>
                  <a:srgbClr val="000000"/>
                </a:solidFill>
              </a:uFill>
              <a:latin typeface="Arial" panose="020B0604020202020204" pitchFamily="34" charset="0"/>
              <a:ea typeface="Arial Unicode MS" panose="020B0604020202020204" pitchFamily="34" charset="-128"/>
            </a:rPr>
            <a:t>BPaLM</a:t>
          </a:r>
          <a:r>
            <a:rPr lang="en-US" sz="1400" b="0" kern="1200">
              <a:solidFill>
                <a:srgbClr val="000000"/>
              </a:solidFill>
              <a:uFill>
                <a:solidFill>
                  <a:srgbClr val="000000"/>
                </a:solidFill>
              </a:uFill>
              <a:latin typeface="Arial" panose="020B0604020202020204" pitchFamily="34" charset="0"/>
              <a:ea typeface="Arial Unicode MS" panose="020B0604020202020204" pitchFamily="34" charset="-128"/>
            </a:rPr>
            <a:t>)</a:t>
          </a:r>
          <a:endParaRPr lang="en-AU" sz="1400" b="0" kern="1200">
            <a:solidFill>
              <a:srgbClr val="000000"/>
            </a:solidFill>
            <a:uFill>
              <a:solidFill>
                <a:srgbClr val="000000"/>
              </a:solidFill>
            </a:uFill>
            <a:latin typeface="Arial" panose="020B0604020202020204" pitchFamily="34" charset="0"/>
            <a:ea typeface="Arial Unicode MS" panose="020B0604020202020204" pitchFamily="34" charset="-128"/>
          </a:endParaRPr>
        </a:p>
        <a:p>
          <a:pPr marL="114300" lvl="1" indent="-114300" algn="l" defTabSz="622300">
            <a:lnSpc>
              <a:spcPct val="90000"/>
            </a:lnSpc>
            <a:spcBef>
              <a:spcPct val="0"/>
            </a:spcBef>
            <a:spcAft>
              <a:spcPct val="15000"/>
            </a:spcAft>
            <a:buChar char="•"/>
          </a:pPr>
          <a:r>
            <a:rPr lang="en-US" sz="1400" b="0" kern="1200">
              <a:solidFill>
                <a:srgbClr val="000000"/>
              </a:solidFill>
              <a:uFill>
                <a:solidFill>
                  <a:srgbClr val="000000"/>
                </a:solidFill>
              </a:uFill>
              <a:latin typeface="Arial" panose="020B0604020202020204" pitchFamily="34" charset="0"/>
              <a:ea typeface="Arial Unicode MS" panose="020B0604020202020204" pitchFamily="34" charset="-128"/>
            </a:rPr>
            <a:t>Arm 2: bedaquiline + pretomanid + linezolid + clofazimine for 24 weeks (</a:t>
          </a:r>
          <a:r>
            <a:rPr lang="en-US" sz="1400" b="1" kern="1200" err="1">
              <a:solidFill>
                <a:srgbClr val="FF0000"/>
              </a:solidFill>
              <a:uFill>
                <a:solidFill>
                  <a:srgbClr val="000000"/>
                </a:solidFill>
              </a:uFill>
              <a:latin typeface="Arial" panose="020B0604020202020204" pitchFamily="34" charset="0"/>
              <a:ea typeface="Arial Unicode MS" panose="020B0604020202020204" pitchFamily="34" charset="-128"/>
            </a:rPr>
            <a:t>BPaLC</a:t>
          </a:r>
          <a:r>
            <a:rPr lang="en-US" sz="1400" b="0" kern="1200">
              <a:solidFill>
                <a:srgbClr val="000000"/>
              </a:solidFill>
              <a:uFill>
                <a:solidFill>
                  <a:srgbClr val="000000"/>
                </a:solidFill>
              </a:uFill>
              <a:latin typeface="Arial" panose="020B0604020202020204" pitchFamily="34" charset="0"/>
              <a:ea typeface="Arial Unicode MS" panose="020B0604020202020204" pitchFamily="34" charset="-128"/>
            </a:rPr>
            <a:t>)</a:t>
          </a:r>
          <a:endParaRPr lang="en-AU" sz="1400" b="0" kern="1200">
            <a:solidFill>
              <a:srgbClr val="000000"/>
            </a:solidFill>
            <a:uFill>
              <a:solidFill>
                <a:srgbClr val="000000"/>
              </a:solidFill>
            </a:uFill>
            <a:latin typeface="Arial" panose="020B0604020202020204" pitchFamily="34" charset="0"/>
            <a:ea typeface="Arial Unicode MS" panose="020B0604020202020204" pitchFamily="34" charset="-128"/>
          </a:endParaRPr>
        </a:p>
        <a:p>
          <a:pPr marL="114300" lvl="1" indent="-114300" algn="l" defTabSz="622300">
            <a:lnSpc>
              <a:spcPct val="90000"/>
            </a:lnSpc>
            <a:spcBef>
              <a:spcPct val="0"/>
            </a:spcBef>
            <a:spcAft>
              <a:spcPct val="15000"/>
            </a:spcAft>
            <a:buChar char="•"/>
          </a:pPr>
          <a:r>
            <a:rPr lang="en-US" sz="1400" b="0" kern="1200">
              <a:solidFill>
                <a:srgbClr val="000000"/>
              </a:solidFill>
              <a:uFill>
                <a:solidFill>
                  <a:srgbClr val="000000"/>
                </a:solidFill>
              </a:uFill>
              <a:latin typeface="Arial" panose="020B0604020202020204" pitchFamily="34" charset="0"/>
              <a:ea typeface="Arial Unicode MS" panose="020B0604020202020204" pitchFamily="34" charset="-128"/>
            </a:rPr>
            <a:t>Arm 3: bedaquiline + pretomanid + linezolid for (</a:t>
          </a:r>
          <a:r>
            <a:rPr lang="en-US" sz="1400" b="1" kern="1200" err="1">
              <a:solidFill>
                <a:srgbClr val="FF0000"/>
              </a:solidFill>
              <a:uFill>
                <a:solidFill>
                  <a:srgbClr val="000000"/>
                </a:solidFill>
              </a:uFill>
              <a:latin typeface="Arial" panose="020B0604020202020204" pitchFamily="34" charset="0"/>
              <a:ea typeface="Arial Unicode MS" panose="020B0604020202020204" pitchFamily="34" charset="-128"/>
            </a:rPr>
            <a:t>BPaL</a:t>
          </a:r>
          <a:r>
            <a:rPr lang="en-US" sz="1400" b="0" kern="1200">
              <a:solidFill>
                <a:srgbClr val="000000"/>
              </a:solidFill>
              <a:uFill>
                <a:solidFill>
                  <a:srgbClr val="000000"/>
                </a:solidFill>
              </a:uFill>
              <a:latin typeface="Arial" panose="020B0604020202020204" pitchFamily="34" charset="0"/>
              <a:ea typeface="Arial Unicode MS" panose="020B0604020202020204" pitchFamily="34" charset="-128"/>
            </a:rPr>
            <a:t>) 24 weeks</a:t>
          </a:r>
          <a:endParaRPr lang="en-AU" sz="1400" b="0" kern="1200">
            <a:solidFill>
              <a:srgbClr val="000000"/>
            </a:solidFill>
            <a:uFill>
              <a:solidFill>
                <a:srgbClr val="000000"/>
              </a:solidFill>
            </a:uFill>
            <a:latin typeface="Arial" panose="020B0604020202020204" pitchFamily="34" charset="0"/>
            <a:ea typeface="Arial Unicode MS" panose="020B0604020202020204" pitchFamily="34" charset="-128"/>
          </a:endParaRPr>
        </a:p>
        <a:p>
          <a:pPr marL="114300" lvl="1" indent="-114300" algn="l" defTabSz="622300">
            <a:lnSpc>
              <a:spcPct val="90000"/>
            </a:lnSpc>
            <a:spcBef>
              <a:spcPct val="0"/>
            </a:spcBef>
            <a:spcAft>
              <a:spcPct val="15000"/>
            </a:spcAft>
            <a:buChar char="•"/>
          </a:pPr>
          <a:endParaRPr lang="en-AU" sz="1400" b="0" kern="1200">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endParaRPr>
        </a:p>
        <a:p>
          <a:pPr marL="114300" lvl="1" indent="-114300" algn="l" defTabSz="622300">
            <a:lnSpc>
              <a:spcPct val="90000"/>
            </a:lnSpc>
            <a:spcBef>
              <a:spcPct val="0"/>
            </a:spcBef>
            <a:spcAft>
              <a:spcPct val="15000"/>
            </a:spcAft>
            <a:buNone/>
          </a:pPr>
          <a:r>
            <a:rPr lang="en-US" sz="1400" b="1" kern="1200">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  Investigational regimen</a:t>
          </a:r>
          <a:endParaRPr lang="en-AU" sz="1400" b="0" kern="1200">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endParaRPr>
        </a:p>
        <a:p>
          <a:pPr marL="114300" lvl="1" indent="-114300" algn="l" defTabSz="622300">
            <a:lnSpc>
              <a:spcPct val="90000"/>
            </a:lnSpc>
            <a:spcBef>
              <a:spcPct val="0"/>
            </a:spcBef>
            <a:spcAft>
              <a:spcPct val="15000"/>
            </a:spcAft>
            <a:buChar char="•"/>
          </a:pPr>
          <a:r>
            <a:rPr lang="en-US" sz="1400" b="0" kern="1200">
              <a:solidFill>
                <a:srgbClr val="000000"/>
              </a:solidFill>
              <a:uFill>
                <a:solidFill>
                  <a:srgbClr val="000000"/>
                </a:solidFill>
              </a:uFill>
              <a:latin typeface="Arial" panose="020B0604020202020204" pitchFamily="34" charset="0"/>
              <a:ea typeface="Arial Unicode MS" panose="020B0604020202020204" pitchFamily="34" charset="-128"/>
            </a:rPr>
            <a:t>Arm 1: bedaquiline +pretomanid +linezolid+ moxifloxacin for 24 weeks (</a:t>
          </a:r>
          <a:r>
            <a:rPr lang="en-US" sz="1400" b="0" kern="1200" err="1">
              <a:solidFill>
                <a:srgbClr val="000000"/>
              </a:solidFill>
              <a:uFill>
                <a:solidFill>
                  <a:srgbClr val="000000"/>
                </a:solidFill>
              </a:uFill>
              <a:latin typeface="Arial" panose="020B0604020202020204" pitchFamily="34" charset="0"/>
              <a:ea typeface="Arial Unicode MS" panose="020B0604020202020204" pitchFamily="34" charset="-128"/>
            </a:rPr>
            <a:t>BPaLM</a:t>
          </a:r>
          <a:r>
            <a:rPr lang="en-US" sz="1400" b="0" kern="1200">
              <a:solidFill>
                <a:srgbClr val="000000"/>
              </a:solidFill>
              <a:uFill>
                <a:solidFill>
                  <a:srgbClr val="000000"/>
                </a:solidFill>
              </a:uFill>
              <a:latin typeface="Arial" panose="020B0604020202020204" pitchFamily="34" charset="0"/>
              <a:ea typeface="Arial Unicode MS" panose="020B0604020202020204" pitchFamily="34" charset="-128"/>
            </a:rPr>
            <a:t>)</a:t>
          </a:r>
          <a:endParaRPr lang="en-AU" sz="1400" b="0" kern="1200">
            <a:solidFill>
              <a:srgbClr val="000000"/>
            </a:solidFill>
            <a:uFill>
              <a:solidFill>
                <a:srgbClr val="000000"/>
              </a:solidFill>
            </a:uFill>
            <a:latin typeface="Arial" panose="020B0604020202020204" pitchFamily="34" charset="0"/>
            <a:ea typeface="Arial Unicode MS" panose="020B0604020202020204" pitchFamily="34" charset="-128"/>
          </a:endParaRPr>
        </a:p>
        <a:p>
          <a:pPr marL="114300" lvl="1" indent="-114300" algn="l" defTabSz="622300">
            <a:lnSpc>
              <a:spcPct val="90000"/>
            </a:lnSpc>
            <a:spcBef>
              <a:spcPct val="0"/>
            </a:spcBef>
            <a:spcAft>
              <a:spcPct val="15000"/>
            </a:spcAft>
            <a:buChar char="•"/>
          </a:pPr>
          <a:endParaRPr lang="en-AU" sz="1400" b="0" kern="1200">
            <a:solidFill>
              <a:srgbClr val="000000"/>
            </a:solidFill>
            <a:uFill>
              <a:solidFill>
                <a:srgbClr val="000000"/>
              </a:solidFill>
            </a:uFill>
            <a:latin typeface="Arial" panose="020B0604020202020204" pitchFamily="34" charset="0"/>
            <a:ea typeface="Arial Unicode MS" panose="020B0604020202020204" pitchFamily="34" charset="-128"/>
          </a:endParaRPr>
        </a:p>
        <a:p>
          <a:pPr marL="114300" lvl="1" indent="-114300" algn="l" defTabSz="622300">
            <a:lnSpc>
              <a:spcPct val="90000"/>
            </a:lnSpc>
            <a:spcBef>
              <a:spcPct val="0"/>
            </a:spcBef>
            <a:spcAft>
              <a:spcPct val="15000"/>
            </a:spcAft>
            <a:buNone/>
          </a:pPr>
          <a:r>
            <a:rPr lang="en-AU" sz="1400" b="1" kern="1200">
              <a:solidFill>
                <a:srgbClr val="000000"/>
              </a:solidFill>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  Comparator: Standard of care</a:t>
          </a:r>
          <a:endParaRPr lang="en-AU" sz="1400" b="0" kern="1200">
            <a:solidFill>
              <a:srgbClr val="000000"/>
            </a:solidFill>
            <a:uFill>
              <a:solidFill>
                <a:srgbClr val="000000"/>
              </a:solidFill>
            </a:uFill>
            <a:latin typeface="Arial" panose="020B0604020202020204" pitchFamily="34" charset="0"/>
            <a:ea typeface="Arial Unicode MS" panose="020B0604020202020204" pitchFamily="34" charset="-128"/>
          </a:endParaRPr>
        </a:p>
        <a:p>
          <a:pPr marL="114300" lvl="1" indent="-114300" algn="l" defTabSz="622300">
            <a:lnSpc>
              <a:spcPct val="90000"/>
            </a:lnSpc>
            <a:spcBef>
              <a:spcPct val="0"/>
            </a:spcBef>
            <a:spcAft>
              <a:spcPct val="15000"/>
            </a:spcAft>
            <a:buChar char="•"/>
          </a:pPr>
          <a:r>
            <a:rPr lang="en-US" sz="1400" b="0" kern="1200">
              <a:solidFill>
                <a:srgbClr val="000000"/>
              </a:solidFill>
              <a:uFill>
                <a:solidFill>
                  <a:srgbClr val="000000"/>
                </a:solidFill>
              </a:uFill>
              <a:latin typeface="Arial" panose="020B0604020202020204" pitchFamily="34" charset="0"/>
              <a:ea typeface="Arial Unicode MS" panose="020B0604020202020204" pitchFamily="34" charset="-128"/>
              <a:cs typeface="+mn-cs"/>
            </a:rPr>
            <a:t>9-month &amp;18-month regimens depending on the site, for MDR/RR-TB</a:t>
          </a:r>
          <a:endParaRPr lang="en-AU" sz="1400" b="0" kern="1200">
            <a:solidFill>
              <a:srgbClr val="000000"/>
            </a:solidFill>
            <a:uFill>
              <a:solidFill>
                <a:srgbClr val="000000"/>
              </a:solidFill>
            </a:uFill>
            <a:latin typeface="Arial" panose="020B0604020202020204" pitchFamily="34" charset="0"/>
            <a:ea typeface="Arial Unicode MS" panose="020B0604020202020204" pitchFamily="34" charset="-128"/>
            <a:cs typeface="+mn-cs"/>
          </a:endParaRPr>
        </a:p>
      </dsp:txBody>
      <dsp:txXfrm>
        <a:off x="2659231" y="400409"/>
        <a:ext cx="7890268" cy="2394171"/>
      </dsp:txXfrm>
    </dsp:sp>
    <dsp:sp modelId="{344E35A3-EB70-4C57-9490-AECBD8810AD7}">
      <dsp:nvSpPr>
        <dsp:cNvPr id="0" name=""/>
        <dsp:cNvSpPr/>
      </dsp:nvSpPr>
      <dsp:spPr>
        <a:xfrm>
          <a:off x="1793" y="991425"/>
          <a:ext cx="2657438" cy="1212139"/>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AU" sz="1800" b="1" kern="1200">
              <a:solidFill>
                <a:schemeClr val="bg1"/>
              </a:solidFill>
            </a:rPr>
            <a:t>TB PRACTECAL </a:t>
          </a:r>
          <a:endParaRPr lang="en-AU" sz="1800" b="0" kern="1200">
            <a:solidFill>
              <a:schemeClr val="bg1"/>
            </a:solidFill>
          </a:endParaRPr>
        </a:p>
        <a:p>
          <a:pPr marL="0" lvl="0" indent="0" algn="ctr" defTabSz="800100">
            <a:lnSpc>
              <a:spcPct val="90000"/>
            </a:lnSpc>
            <a:spcBef>
              <a:spcPct val="0"/>
            </a:spcBef>
            <a:spcAft>
              <a:spcPct val="35000"/>
            </a:spcAft>
            <a:buNone/>
          </a:pPr>
          <a:r>
            <a:rPr lang="en-AU" sz="1400" b="0" kern="1200">
              <a:solidFill>
                <a:schemeClr val="bg1"/>
              </a:solidFill>
            </a:rPr>
            <a:t>(sites: Uzbekistan, South Africa, Belarus)</a:t>
          </a:r>
          <a:endParaRPr lang="en-US" sz="1400" kern="1200">
            <a:solidFill>
              <a:schemeClr val="bg1"/>
            </a:solidFill>
          </a:endParaRPr>
        </a:p>
      </dsp:txBody>
      <dsp:txXfrm>
        <a:off x="60965" y="1050597"/>
        <a:ext cx="2539094" cy="1093795"/>
      </dsp:txXfrm>
    </dsp:sp>
    <dsp:sp modelId="{F283F06F-2F6A-44A3-877F-D95282D44958}">
      <dsp:nvSpPr>
        <dsp:cNvPr id="0" name=""/>
        <dsp:cNvSpPr/>
      </dsp:nvSpPr>
      <dsp:spPr>
        <a:xfrm>
          <a:off x="2599889" y="3314823"/>
          <a:ext cx="9146782" cy="2608523"/>
        </a:xfrm>
        <a:prstGeom prst="rightArrow">
          <a:avLst>
            <a:gd name="adj1" fmla="val 75000"/>
            <a:gd name="adj2" fmla="val 50000"/>
          </a:avLst>
        </a:prstGeom>
        <a:solidFill>
          <a:srgbClr val="C9DDF3">
            <a:alpha val="90000"/>
          </a:srgbClr>
        </a:solidFill>
        <a:ln w="25400" cap="flat" cmpd="sng" algn="ctr">
          <a:solidFill>
            <a:schemeClr val="accent2">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FontTx/>
            <a:buNone/>
          </a:pPr>
          <a:r>
            <a:rPr lang="en-US" sz="1400" b="1" kern="1200"/>
            <a:t>    </a:t>
          </a:r>
          <a:endParaRPr lang="en-US" sz="1400" kern="1200"/>
        </a:p>
        <a:p>
          <a:pPr marL="114300" lvl="1" indent="-114300" algn="l" defTabSz="622300">
            <a:lnSpc>
              <a:spcPct val="90000"/>
            </a:lnSpc>
            <a:spcBef>
              <a:spcPct val="0"/>
            </a:spcBef>
            <a:spcAft>
              <a:spcPct val="15000"/>
            </a:spcAft>
            <a:buFontTx/>
            <a:buNone/>
          </a:pPr>
          <a:r>
            <a:rPr lang="en-US" sz="1400" b="1" kern="1200"/>
            <a:t>   </a:t>
          </a:r>
          <a:r>
            <a:rPr lang="en-US" sz="1400" b="1" kern="1200" err="1"/>
            <a:t>BPaL</a:t>
          </a:r>
          <a:r>
            <a:rPr lang="en-US" sz="1400" b="1" kern="1200"/>
            <a:t> regimen with different doses and duration of linezolid</a:t>
          </a:r>
          <a:br>
            <a:rPr lang="en-US" sz="1400" b="0" kern="1200"/>
          </a:br>
          <a:r>
            <a:rPr lang="en-US" sz="1400" b="0" kern="1200"/>
            <a:t> </a:t>
          </a:r>
          <a:endParaRPr lang="en-US" sz="1400" kern="1200"/>
        </a:p>
        <a:p>
          <a:pPr marL="114300" lvl="1" indent="-114300" algn="l" defTabSz="622300">
            <a:lnSpc>
              <a:spcPct val="90000"/>
            </a:lnSpc>
            <a:spcBef>
              <a:spcPct val="0"/>
            </a:spcBef>
            <a:spcAft>
              <a:spcPct val="15000"/>
            </a:spcAft>
            <a:buFontTx/>
            <a:buNone/>
          </a:pPr>
          <a:r>
            <a:rPr lang="en-US" sz="1400" kern="1200"/>
            <a:t>     Bedaquiline &amp; pretomanid at standard doses. </a:t>
          </a:r>
          <a:r>
            <a:rPr lang="en-US" sz="1400" b="0" kern="1200"/>
            <a:t>One of the following </a:t>
          </a:r>
          <a:r>
            <a:rPr lang="en-US" sz="1400" b="0" kern="1200" err="1"/>
            <a:t>Lzd</a:t>
          </a:r>
          <a:r>
            <a:rPr lang="en-US" sz="1400" b="0" kern="1200"/>
            <a:t> doses:</a:t>
          </a:r>
          <a:endParaRPr lang="en-US" sz="1400" kern="1200"/>
        </a:p>
        <a:p>
          <a:pPr marL="114300" lvl="1" indent="-114300" algn="l" defTabSz="622300">
            <a:lnSpc>
              <a:spcPct val="90000"/>
            </a:lnSpc>
            <a:spcBef>
              <a:spcPct val="0"/>
            </a:spcBef>
            <a:spcAft>
              <a:spcPct val="15000"/>
            </a:spcAft>
            <a:buChar char="•"/>
          </a:pPr>
          <a:r>
            <a:rPr lang="en-AU" sz="1400" b="0" kern="1200"/>
            <a:t>1200mg 26 weeks </a:t>
          </a:r>
        </a:p>
        <a:p>
          <a:pPr marL="114300" lvl="1" indent="-114300" algn="l" defTabSz="622300">
            <a:lnSpc>
              <a:spcPct val="90000"/>
            </a:lnSpc>
            <a:spcBef>
              <a:spcPct val="0"/>
            </a:spcBef>
            <a:spcAft>
              <a:spcPct val="15000"/>
            </a:spcAft>
            <a:buChar char="•"/>
          </a:pPr>
          <a:r>
            <a:rPr lang="en-AU" sz="1400" b="0" kern="1200"/>
            <a:t>1200mg 9 weeks</a:t>
          </a:r>
        </a:p>
        <a:p>
          <a:pPr marL="114300" lvl="1" indent="-114300" algn="l" defTabSz="622300">
            <a:lnSpc>
              <a:spcPct val="90000"/>
            </a:lnSpc>
            <a:spcBef>
              <a:spcPct val="0"/>
            </a:spcBef>
            <a:spcAft>
              <a:spcPct val="15000"/>
            </a:spcAft>
            <a:buChar char="•"/>
          </a:pPr>
          <a:r>
            <a:rPr lang="en-AU" sz="1400" b="0" kern="1200"/>
            <a:t>600mg 26 weeks</a:t>
          </a:r>
        </a:p>
        <a:p>
          <a:pPr marL="114300" lvl="1" indent="-114300" algn="l" defTabSz="622300">
            <a:lnSpc>
              <a:spcPct val="90000"/>
            </a:lnSpc>
            <a:spcBef>
              <a:spcPct val="0"/>
            </a:spcBef>
            <a:spcAft>
              <a:spcPct val="15000"/>
            </a:spcAft>
            <a:buChar char="•"/>
          </a:pPr>
          <a:r>
            <a:rPr lang="en-AU" sz="1400" b="0" kern="1200"/>
            <a:t>600mg 9 weeks</a:t>
          </a:r>
        </a:p>
        <a:p>
          <a:pPr marL="114300" lvl="1" indent="-114300" algn="l" defTabSz="622300">
            <a:lnSpc>
              <a:spcPct val="90000"/>
            </a:lnSpc>
            <a:spcBef>
              <a:spcPct val="0"/>
            </a:spcBef>
            <a:spcAft>
              <a:spcPct val="15000"/>
            </a:spcAft>
            <a:buNone/>
          </a:pPr>
          <a:r>
            <a:rPr lang="en-AU" sz="1400" b="1" kern="1200"/>
            <a:t>   </a:t>
          </a:r>
          <a:r>
            <a:rPr lang="en-AU" sz="1400" b="1" kern="1200">
              <a:solidFill>
                <a:srgbClr val="FF0000"/>
              </a:solidFill>
            </a:rPr>
            <a:t>No SoC comparator regimen</a:t>
          </a:r>
          <a:endParaRPr lang="en-AU" sz="1400" b="0" kern="1200">
            <a:solidFill>
              <a:srgbClr val="FF0000"/>
            </a:solidFill>
          </a:endParaRPr>
        </a:p>
      </dsp:txBody>
      <dsp:txXfrm>
        <a:off x="2599889" y="3640888"/>
        <a:ext cx="8168586" cy="1956393"/>
      </dsp:txXfrm>
    </dsp:sp>
    <dsp:sp modelId="{4A55EB4C-342C-48B1-8013-B3733FCB0B28}">
      <dsp:nvSpPr>
        <dsp:cNvPr id="0" name=""/>
        <dsp:cNvSpPr/>
      </dsp:nvSpPr>
      <dsp:spPr>
        <a:xfrm>
          <a:off x="1708" y="4013015"/>
          <a:ext cx="2598181" cy="1212139"/>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bg1"/>
              </a:solidFill>
              <a:latin typeface="+mn-lt"/>
            </a:rPr>
            <a:t>ZENIX </a:t>
          </a:r>
          <a:endParaRPr lang="en-US" sz="1800" b="0" kern="1200">
            <a:solidFill>
              <a:schemeClr val="bg1"/>
            </a:solidFill>
            <a:latin typeface="+mn-lt"/>
          </a:endParaRPr>
        </a:p>
        <a:p>
          <a:pPr marL="0" lvl="0" indent="0" algn="ctr" defTabSz="800100">
            <a:lnSpc>
              <a:spcPct val="90000"/>
            </a:lnSpc>
            <a:spcBef>
              <a:spcPct val="0"/>
            </a:spcBef>
            <a:spcAft>
              <a:spcPct val="35000"/>
            </a:spcAft>
            <a:buNone/>
          </a:pPr>
          <a:endParaRPr lang="en-US" sz="1800" b="0" kern="1200">
            <a:solidFill>
              <a:schemeClr val="bg1"/>
            </a:solidFill>
            <a:latin typeface="+mn-lt"/>
          </a:endParaRPr>
        </a:p>
        <a:p>
          <a:pPr marL="0" lvl="0" indent="0" algn="ctr" defTabSz="800100">
            <a:lnSpc>
              <a:spcPct val="90000"/>
            </a:lnSpc>
            <a:spcBef>
              <a:spcPct val="0"/>
            </a:spcBef>
            <a:spcAft>
              <a:spcPct val="35000"/>
            </a:spcAft>
            <a:buNone/>
          </a:pPr>
          <a:r>
            <a:rPr lang="en-US" sz="1400" b="0" kern="1200">
              <a:solidFill>
                <a:schemeClr val="bg1"/>
              </a:solidFill>
              <a:latin typeface="+mn-lt"/>
            </a:rPr>
            <a:t>(sites: Georgia, Moldova, Russia, and South Africa)</a:t>
          </a:r>
          <a:endParaRPr lang="en-US" sz="1400" kern="1200">
            <a:solidFill>
              <a:schemeClr val="bg1"/>
            </a:solidFill>
          </a:endParaRPr>
        </a:p>
      </dsp:txBody>
      <dsp:txXfrm>
        <a:off x="60880" y="4072187"/>
        <a:ext cx="2479837" cy="109379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2D76F-EA33-42AB-90F5-36F9552A2168}">
      <dsp:nvSpPr>
        <dsp:cNvPr id="0" name=""/>
        <dsp:cNvSpPr/>
      </dsp:nvSpPr>
      <dsp:spPr>
        <a:xfrm>
          <a:off x="237844" y="68187"/>
          <a:ext cx="11380951" cy="1253458"/>
        </a:xfrm>
        <a:prstGeom prst="roundRect">
          <a:avLst/>
        </a:prstGeom>
        <a:solidFill>
          <a:srgbClr val="C9DDF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i="1" kern="1200">
              <a:solidFill>
                <a:schemeClr val="tx1"/>
              </a:solidFill>
              <a:latin typeface="+mn-lt"/>
              <a:ea typeface="+mn-ea"/>
              <a:cs typeface="+mn-cs"/>
            </a:rPr>
            <a:t>Bedaquiline:</a:t>
          </a:r>
        </a:p>
        <a:p>
          <a:pPr marL="0" lvl="0" indent="0" algn="l" defTabSz="889000">
            <a:lnSpc>
              <a:spcPct val="90000"/>
            </a:lnSpc>
            <a:spcBef>
              <a:spcPct val="0"/>
            </a:spcBef>
            <a:spcAft>
              <a:spcPct val="35000"/>
            </a:spcAft>
            <a:buNone/>
          </a:pPr>
          <a:r>
            <a:rPr lang="en-US" sz="2000" b="1" i="1" kern="1200">
              <a:solidFill>
                <a:schemeClr val="tx1"/>
              </a:solidFill>
              <a:latin typeface="+mn-lt"/>
              <a:ea typeface="+mn-ea"/>
              <a:cs typeface="+mn-cs"/>
            </a:rPr>
            <a:t>-</a:t>
          </a:r>
          <a:r>
            <a:rPr lang="en-US" sz="2000" b="0" i="0" kern="1200">
              <a:solidFill>
                <a:srgbClr val="FF0000"/>
              </a:solidFill>
              <a:latin typeface="+mn-lt"/>
              <a:ea typeface="+mn-ea"/>
              <a:cs typeface="+mn-cs"/>
            </a:rPr>
            <a:t>higher loading dose first 2 weeks, then 3 times a week </a:t>
          </a:r>
          <a:r>
            <a:rPr lang="en-US" sz="2000" b="0" i="0" kern="1200">
              <a:solidFill>
                <a:schemeClr val="tx1"/>
              </a:solidFill>
              <a:latin typeface="+mn-lt"/>
              <a:ea typeface="+mn-ea"/>
              <a:cs typeface="+mn-cs"/>
            </a:rPr>
            <a:t>or </a:t>
          </a:r>
        </a:p>
        <a:p>
          <a:pPr marL="0" lvl="0" indent="0" algn="l" defTabSz="889000">
            <a:lnSpc>
              <a:spcPct val="90000"/>
            </a:lnSpc>
            <a:spcBef>
              <a:spcPct val="0"/>
            </a:spcBef>
            <a:spcAft>
              <a:spcPct val="35000"/>
            </a:spcAft>
            <a:buNone/>
          </a:pPr>
          <a:r>
            <a:rPr lang="en-US" sz="2000" b="0" i="0" kern="1200">
              <a:solidFill>
                <a:schemeClr val="tx1"/>
              </a:solidFill>
              <a:latin typeface="+mn-lt"/>
              <a:ea typeface="+mn-ea"/>
              <a:cs typeface="+mn-cs"/>
            </a:rPr>
            <a:t>-</a:t>
          </a:r>
          <a:r>
            <a:rPr lang="en-US" sz="2000" b="0" i="0" kern="1200">
              <a:solidFill>
                <a:srgbClr val="FF0000"/>
              </a:solidFill>
              <a:latin typeface="+mn-lt"/>
              <a:ea typeface="+mn-ea"/>
              <a:cs typeface="+mn-cs"/>
            </a:rPr>
            <a:t>daily dosing </a:t>
          </a:r>
          <a:r>
            <a:rPr lang="en-US" sz="2000" b="0" i="0" kern="1200">
              <a:solidFill>
                <a:schemeClr val="tx1"/>
              </a:solidFill>
              <a:latin typeface="+mn-lt"/>
              <a:ea typeface="+mn-ea"/>
              <a:cs typeface="+mn-cs"/>
            </a:rPr>
            <a:t>for the entire period of treatment </a:t>
          </a:r>
          <a:endParaRPr lang="en-US" sz="2000" b="0" i="0" kern="1200">
            <a:solidFill>
              <a:srgbClr val="000099"/>
            </a:solidFill>
            <a:latin typeface="+mn-lt"/>
          </a:endParaRPr>
        </a:p>
      </dsp:txBody>
      <dsp:txXfrm>
        <a:off x="299033" y="129376"/>
        <a:ext cx="11258573" cy="1131080"/>
      </dsp:txXfrm>
    </dsp:sp>
    <dsp:sp modelId="{38792798-8B1A-43F8-8209-C94ED58C442D}">
      <dsp:nvSpPr>
        <dsp:cNvPr id="0" name=""/>
        <dsp:cNvSpPr/>
      </dsp:nvSpPr>
      <dsp:spPr>
        <a:xfrm>
          <a:off x="0" y="1321645"/>
          <a:ext cx="11856640"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6448" tIns="25400" rIns="142240" bIns="25400" numCol="1" spcCol="1270" anchor="t" anchorCtr="0">
          <a:noAutofit/>
        </a:bodyPr>
        <a:lstStyle/>
        <a:p>
          <a:pPr marL="228600" lvl="1" indent="-228600" algn="l" defTabSz="889000">
            <a:lnSpc>
              <a:spcPct val="90000"/>
            </a:lnSpc>
            <a:spcBef>
              <a:spcPct val="0"/>
            </a:spcBef>
            <a:spcAft>
              <a:spcPct val="20000"/>
            </a:spcAft>
            <a:buFont typeface="Wingdings" panose="05000000000000000000" pitchFamily="2" charset="2"/>
            <a:buChar char="ü"/>
          </a:pPr>
          <a:r>
            <a:rPr lang="en-US" sz="2000" i="1" kern="1200">
              <a:solidFill>
                <a:schemeClr val="tx1"/>
              </a:solidFill>
              <a:latin typeface="+mn-lt"/>
              <a:ea typeface="+mn-ea"/>
              <a:cs typeface="+mn-cs"/>
            </a:rPr>
            <a:t>Either </a:t>
          </a:r>
          <a:r>
            <a:rPr lang="en-US" sz="2000" i="1" kern="1200" err="1">
              <a:solidFill>
                <a:schemeClr val="tx1"/>
              </a:solidFill>
              <a:latin typeface="+mn-lt"/>
              <a:ea typeface="+mn-ea"/>
              <a:cs typeface="+mn-cs"/>
            </a:rPr>
            <a:t>Bdq</a:t>
          </a:r>
          <a:r>
            <a:rPr lang="en-US" sz="2000" i="1" kern="1200">
              <a:solidFill>
                <a:schemeClr val="tx1"/>
              </a:solidFill>
              <a:latin typeface="+mn-lt"/>
              <a:ea typeface="+mn-ea"/>
              <a:cs typeface="+mn-cs"/>
            </a:rPr>
            <a:t> dosing strategy is acceptable  </a:t>
          </a:r>
          <a:endParaRPr lang="en-US" sz="2000" b="1" kern="1200">
            <a:solidFill>
              <a:schemeClr val="tx1"/>
            </a:solidFill>
            <a:latin typeface="+mn-lt"/>
          </a:endParaRPr>
        </a:p>
      </dsp:txBody>
      <dsp:txXfrm>
        <a:off x="0" y="1321645"/>
        <a:ext cx="11856640" cy="1059840"/>
      </dsp:txXfrm>
    </dsp:sp>
    <dsp:sp modelId="{DBA275F3-9C7F-43D8-B0FF-2145C2D90CC0}">
      <dsp:nvSpPr>
        <dsp:cNvPr id="0" name=""/>
        <dsp:cNvSpPr/>
      </dsp:nvSpPr>
      <dsp:spPr>
        <a:xfrm>
          <a:off x="299380" y="1976798"/>
          <a:ext cx="11257879" cy="1002379"/>
        </a:xfrm>
        <a:prstGeom prst="roundRect">
          <a:avLst/>
        </a:prstGeom>
        <a:solidFill>
          <a:srgbClr val="C9DDF3"/>
        </a:solidFill>
        <a:ln>
          <a:solidFill>
            <a:schemeClr val="bg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Font typeface="Arial" panose="020B0604020202020204" pitchFamily="34" charset="0"/>
            <a:buNone/>
          </a:pPr>
          <a:r>
            <a:rPr lang="en-US" sz="2000" b="1" kern="1200">
              <a:solidFill>
                <a:schemeClr val="tx1"/>
              </a:solidFill>
              <a:latin typeface="+mn-lt"/>
              <a:ea typeface="+mn-ea"/>
              <a:cs typeface="+mn-cs"/>
            </a:rPr>
            <a:t>Linezolid:</a:t>
          </a:r>
        </a:p>
        <a:p>
          <a:pPr marL="0" lvl="0" indent="0" algn="l" defTabSz="889000">
            <a:lnSpc>
              <a:spcPct val="90000"/>
            </a:lnSpc>
            <a:spcBef>
              <a:spcPct val="0"/>
            </a:spcBef>
            <a:spcAft>
              <a:spcPct val="35000"/>
            </a:spcAft>
            <a:buFont typeface="Arial" panose="020B0604020202020204" pitchFamily="34" charset="0"/>
            <a:buNone/>
          </a:pPr>
          <a:r>
            <a:rPr lang="en-US" sz="2000" b="1" kern="1200">
              <a:solidFill>
                <a:schemeClr val="tx1"/>
              </a:solidFill>
              <a:latin typeface="+mn-lt"/>
              <a:ea typeface="+mn-ea"/>
              <a:cs typeface="+mn-cs"/>
            </a:rPr>
            <a:t>- </a:t>
          </a:r>
          <a:r>
            <a:rPr lang="en-GB" sz="2000" kern="1200">
              <a:solidFill>
                <a:srgbClr val="FF0000"/>
              </a:solidFill>
              <a:latin typeface="+mn-lt"/>
            </a:rPr>
            <a:t>600 mg once daily for 16 weeks </a:t>
          </a:r>
          <a:r>
            <a:rPr lang="en-GB" sz="2000" kern="1200">
              <a:solidFill>
                <a:schemeClr val="tx1"/>
              </a:solidFill>
              <a:latin typeface="+mn-lt"/>
            </a:rPr>
            <a:t>then </a:t>
          </a:r>
          <a:r>
            <a:rPr lang="en-GB" sz="2000" kern="1200">
              <a:solidFill>
                <a:srgbClr val="FF0000"/>
              </a:solidFill>
              <a:latin typeface="+mn-lt"/>
            </a:rPr>
            <a:t>reduced to 300 mg </a:t>
          </a:r>
          <a:r>
            <a:rPr lang="en-GB" sz="2000" kern="1200">
              <a:solidFill>
                <a:schemeClr val="tx1"/>
              </a:solidFill>
              <a:latin typeface="+mn-lt"/>
            </a:rPr>
            <a:t>once daily till the end of treatment  or </a:t>
          </a:r>
        </a:p>
        <a:p>
          <a:pPr marL="0" lvl="0" indent="0" algn="l" defTabSz="889000">
            <a:lnSpc>
              <a:spcPct val="90000"/>
            </a:lnSpc>
            <a:spcBef>
              <a:spcPct val="0"/>
            </a:spcBef>
            <a:spcAft>
              <a:spcPct val="35000"/>
            </a:spcAft>
            <a:buFont typeface="Arial" panose="020B0604020202020204" pitchFamily="34" charset="0"/>
            <a:buNone/>
          </a:pPr>
          <a:r>
            <a:rPr lang="en-GB" sz="2000" kern="1200">
              <a:solidFill>
                <a:schemeClr val="tx1"/>
              </a:solidFill>
              <a:latin typeface="+mn-lt"/>
            </a:rPr>
            <a:t>- </a:t>
          </a:r>
          <a:r>
            <a:rPr lang="en-GB" sz="2000" kern="1200">
              <a:solidFill>
                <a:srgbClr val="FF0000"/>
              </a:solidFill>
              <a:latin typeface="+mn-lt"/>
            </a:rPr>
            <a:t>600 mg 3 times a week</a:t>
          </a:r>
          <a:r>
            <a:rPr lang="en-GB" sz="2000" kern="1200">
              <a:solidFill>
                <a:schemeClr val="tx1"/>
              </a:solidFill>
              <a:latin typeface="+mn-lt"/>
            </a:rPr>
            <a:t> until the end of treatment for an adult. </a:t>
          </a:r>
          <a:endParaRPr lang="en-US" sz="2000" b="1" kern="1200">
            <a:solidFill>
              <a:schemeClr val="tx1"/>
            </a:solidFill>
            <a:latin typeface="+mn-lt"/>
          </a:endParaRPr>
        </a:p>
      </dsp:txBody>
      <dsp:txXfrm>
        <a:off x="348312" y="2025730"/>
        <a:ext cx="11160015" cy="904515"/>
      </dsp:txXfrm>
    </dsp:sp>
    <dsp:sp modelId="{66CC8587-69F7-49AB-991E-B48FF3367F2E}">
      <dsp:nvSpPr>
        <dsp:cNvPr id="0" name=""/>
        <dsp:cNvSpPr/>
      </dsp:nvSpPr>
      <dsp:spPr>
        <a:xfrm>
          <a:off x="0" y="3383865"/>
          <a:ext cx="11856640" cy="1795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6448" tIns="25400" rIns="142240" bIns="25400" numCol="1" spcCol="1270" anchor="t" anchorCtr="0">
          <a:noAutofit/>
        </a:bodyPr>
        <a:lstStyle/>
        <a:p>
          <a:pPr marL="228600" lvl="1" indent="-228600" algn="l" defTabSz="889000">
            <a:lnSpc>
              <a:spcPct val="90000"/>
            </a:lnSpc>
            <a:spcBef>
              <a:spcPct val="0"/>
            </a:spcBef>
            <a:spcAft>
              <a:spcPct val="20000"/>
            </a:spcAft>
            <a:buFont typeface="Wingdings" panose="05000000000000000000" pitchFamily="2" charset="2"/>
            <a:buChar char="ü"/>
          </a:pPr>
          <a:r>
            <a:rPr lang="en-US" sz="2000" b="0" i="1" kern="1200">
              <a:latin typeface="+mn-lt"/>
            </a:rPr>
            <a:t>Either linezolid </a:t>
          </a:r>
          <a:r>
            <a:rPr lang="en-US" sz="2000" b="0" i="1" kern="1200">
              <a:solidFill>
                <a:srgbClr val="FF0000"/>
              </a:solidFill>
              <a:latin typeface="+mn-lt"/>
            </a:rPr>
            <a:t>dose reduction strategy </a:t>
          </a:r>
          <a:r>
            <a:rPr lang="en-US" sz="2000" b="0" i="1" kern="1200">
              <a:latin typeface="+mn-lt"/>
            </a:rPr>
            <a:t>is acceptable &amp; standard practice</a:t>
          </a:r>
          <a:endParaRPr lang="en-US" sz="2000" b="0" i="1" kern="1200">
            <a:solidFill>
              <a:srgbClr val="000000">
                <a:hueOff val="0"/>
                <a:satOff val="0"/>
                <a:lumOff val="0"/>
                <a:alphaOff val="0"/>
              </a:srgbClr>
            </a:solidFill>
            <a:latin typeface="+mn-lt"/>
            <a:ea typeface="+mn-ea"/>
            <a:cs typeface="+mn-cs"/>
          </a:endParaRPr>
        </a:p>
        <a:p>
          <a:pPr marL="228600" lvl="1" indent="-228600" algn="l" defTabSz="889000">
            <a:lnSpc>
              <a:spcPct val="90000"/>
            </a:lnSpc>
            <a:spcBef>
              <a:spcPct val="0"/>
            </a:spcBef>
            <a:spcAft>
              <a:spcPct val="20000"/>
            </a:spcAft>
            <a:buFont typeface="Wingdings" panose="05000000000000000000" pitchFamily="2" charset="2"/>
            <a:buChar char="ü"/>
          </a:pPr>
          <a:r>
            <a:rPr lang="en-US" sz="2000" b="0" i="1" kern="1200">
              <a:latin typeface="+mn-lt"/>
            </a:rPr>
            <a:t>Linezolid </a:t>
          </a:r>
          <a:r>
            <a:rPr lang="en-US" sz="2000" b="0" i="1" kern="1200">
              <a:solidFill>
                <a:srgbClr val="FF0000"/>
              </a:solidFill>
              <a:latin typeface="+mn-lt"/>
            </a:rPr>
            <a:t>may be reduced or discontinued earlier if toxicity occurs before 16 weeks</a:t>
          </a:r>
          <a:r>
            <a:rPr lang="en-US" sz="2000" b="0" i="1" kern="1200">
              <a:latin typeface="+mn-lt"/>
            </a:rPr>
            <a:t>, but ideally not before 9 weeks.</a:t>
          </a:r>
          <a:endParaRPr lang="en-US" sz="2000" b="0" i="1" kern="1200">
            <a:solidFill>
              <a:srgbClr val="000000">
                <a:hueOff val="0"/>
                <a:satOff val="0"/>
                <a:lumOff val="0"/>
                <a:alphaOff val="0"/>
              </a:srgbClr>
            </a:solidFill>
            <a:latin typeface="+mn-lt"/>
            <a:ea typeface="+mn-ea"/>
            <a:cs typeface="+mn-cs"/>
          </a:endParaRPr>
        </a:p>
        <a:p>
          <a:pPr marL="228600" lvl="1" indent="-228600" algn="l" defTabSz="889000">
            <a:lnSpc>
              <a:spcPct val="90000"/>
            </a:lnSpc>
            <a:spcBef>
              <a:spcPct val="0"/>
            </a:spcBef>
            <a:spcAft>
              <a:spcPct val="20000"/>
            </a:spcAft>
            <a:buFont typeface="Wingdings" panose="05000000000000000000" pitchFamily="2" charset="2"/>
            <a:buChar char="ü"/>
          </a:pPr>
          <a:r>
            <a:rPr lang="en-US" sz="2000" b="0" i="1" kern="1200">
              <a:latin typeface="+mn-lt"/>
            </a:rPr>
            <a:t>Early discontinuation requires good clinical response (culture conversion, symptom resolution, or no radiological worsening)</a:t>
          </a:r>
          <a:endParaRPr lang="en-US" sz="2000" b="0" i="1" kern="1200">
            <a:solidFill>
              <a:srgbClr val="000000">
                <a:hueOff val="0"/>
                <a:satOff val="0"/>
                <a:lumOff val="0"/>
                <a:alphaOff val="0"/>
              </a:srgbClr>
            </a:solidFill>
            <a:latin typeface="+mn-lt"/>
            <a:ea typeface="+mn-ea"/>
            <a:cs typeface="+mn-cs"/>
          </a:endParaRPr>
        </a:p>
      </dsp:txBody>
      <dsp:txXfrm>
        <a:off x="0" y="3383865"/>
        <a:ext cx="11856640" cy="179548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F62A93-7273-47BC-83C4-22E35CC5C381}">
      <dsp:nvSpPr>
        <dsp:cNvPr id="0" name=""/>
        <dsp:cNvSpPr/>
      </dsp:nvSpPr>
      <dsp:spPr>
        <a:xfrm rot="5400000">
          <a:off x="-276810" y="278456"/>
          <a:ext cx="1845405" cy="1291783"/>
        </a:xfrm>
        <a:prstGeom prst="chevron">
          <a:avLst/>
        </a:prstGeom>
        <a:solidFill>
          <a:srgbClr val="0070C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a:t>PZA</a:t>
          </a:r>
          <a:r>
            <a:rPr lang="en-US" sz="1500" kern="1200"/>
            <a:t> </a:t>
          </a:r>
          <a:r>
            <a:rPr lang="en-US" sz="1500" b="1" kern="1200"/>
            <a:t>susceptibility</a:t>
          </a:r>
        </a:p>
      </dsp:txBody>
      <dsp:txXfrm rot="-5400000">
        <a:off x="2" y="647537"/>
        <a:ext cx="1291783" cy="553622"/>
      </dsp:txXfrm>
    </dsp:sp>
    <dsp:sp modelId="{84A5B438-21CB-4BE8-A9C3-637F9EFCCEA3}">
      <dsp:nvSpPr>
        <dsp:cNvPr id="0" name=""/>
        <dsp:cNvSpPr/>
      </dsp:nvSpPr>
      <dsp:spPr>
        <a:xfrm rot="5400000">
          <a:off x="5738195" y="-4444765"/>
          <a:ext cx="1199513" cy="1009233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Font typeface="Wingdings" panose="05000000000000000000" pitchFamily="2" charset="2"/>
            <a:buChar char="§"/>
          </a:pPr>
          <a:r>
            <a:rPr lang="en-US" sz="2300" b="0" kern="1200">
              <a:solidFill>
                <a:srgbClr val="FF0000"/>
              </a:solidFill>
              <a:latin typeface="+mn-lt"/>
            </a:rPr>
            <a:t>Continue PZA as part of the regimen</a:t>
          </a:r>
        </a:p>
        <a:p>
          <a:pPr marL="457200" lvl="2" indent="-228600" algn="l" defTabSz="1022350">
            <a:lnSpc>
              <a:spcPct val="90000"/>
            </a:lnSpc>
            <a:spcBef>
              <a:spcPct val="0"/>
            </a:spcBef>
            <a:spcAft>
              <a:spcPct val="15000"/>
            </a:spcAft>
            <a:buFont typeface="Wingdings" panose="05000000000000000000" pitchFamily="2" charset="2"/>
            <a:buChar char="ü"/>
          </a:pPr>
          <a:r>
            <a:rPr lang="en-US" sz="2300" b="0" kern="1200">
              <a:solidFill>
                <a:schemeClr val="tx1"/>
              </a:solidFill>
              <a:latin typeface="+mn-lt"/>
            </a:rPr>
            <a:t>Monitor for hepatotoxicity and discontinue if severe toxicity occurs</a:t>
          </a:r>
        </a:p>
      </dsp:txBody>
      <dsp:txXfrm rot="-5400000">
        <a:off x="1291784" y="60201"/>
        <a:ext cx="10033781" cy="1082403"/>
      </dsp:txXfrm>
    </dsp:sp>
    <dsp:sp modelId="{323853EC-9D99-48A3-AF1B-A0FB0037A3E8}">
      <dsp:nvSpPr>
        <dsp:cNvPr id="0" name=""/>
        <dsp:cNvSpPr/>
      </dsp:nvSpPr>
      <dsp:spPr>
        <a:xfrm rot="5400000">
          <a:off x="-276810" y="1932136"/>
          <a:ext cx="1845405" cy="1291783"/>
        </a:xfrm>
        <a:prstGeom prst="chevron">
          <a:avLst/>
        </a:prstGeom>
        <a:solidFill>
          <a:srgbClr val="0070C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a:t>PZA resistance </a:t>
          </a:r>
        </a:p>
      </dsp:txBody>
      <dsp:txXfrm rot="-5400000">
        <a:off x="2" y="2301217"/>
        <a:ext cx="1291783" cy="553622"/>
      </dsp:txXfrm>
    </dsp:sp>
    <dsp:sp modelId="{198EC8CE-2F66-456F-B83F-9FCA246FC3FB}">
      <dsp:nvSpPr>
        <dsp:cNvPr id="0" name=""/>
        <dsp:cNvSpPr/>
      </dsp:nvSpPr>
      <dsp:spPr>
        <a:xfrm rot="5400000">
          <a:off x="5738195" y="-2791085"/>
          <a:ext cx="1199513" cy="1009233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Font typeface="Wingdings" panose="05000000000000000000" pitchFamily="2" charset="2"/>
            <a:buChar char="§"/>
          </a:pPr>
          <a:r>
            <a:rPr lang="en-US" sz="2300" b="0" kern="1200">
              <a:solidFill>
                <a:srgbClr val="FF0000"/>
              </a:solidFill>
              <a:latin typeface="+mn-lt"/>
            </a:rPr>
            <a:t>PZA can be discontinued</a:t>
          </a:r>
          <a:endParaRPr lang="en-US" sz="2300" kern="1200">
            <a:solidFill>
              <a:srgbClr val="FF0000"/>
            </a:solidFill>
          </a:endParaRPr>
        </a:p>
        <a:p>
          <a:pPr marL="228600" lvl="1" indent="-228600" algn="l" defTabSz="1022350">
            <a:lnSpc>
              <a:spcPct val="90000"/>
            </a:lnSpc>
            <a:spcBef>
              <a:spcPct val="0"/>
            </a:spcBef>
            <a:spcAft>
              <a:spcPct val="15000"/>
            </a:spcAft>
            <a:buFont typeface="Wingdings" panose="05000000000000000000" pitchFamily="2" charset="2"/>
            <a:buChar char="ü"/>
          </a:pPr>
          <a:r>
            <a:rPr lang="en-US" sz="2300" b="0" kern="1200">
              <a:solidFill>
                <a:schemeClr val="tx1"/>
              </a:solidFill>
              <a:latin typeface="+mn-lt"/>
            </a:rPr>
            <a:t>PZA resistance does not significantly reduce treatment success.</a:t>
          </a:r>
        </a:p>
        <a:p>
          <a:pPr marL="228600" lvl="1" indent="-228600" algn="l" defTabSz="1022350">
            <a:lnSpc>
              <a:spcPct val="90000"/>
            </a:lnSpc>
            <a:spcBef>
              <a:spcPct val="0"/>
            </a:spcBef>
            <a:spcAft>
              <a:spcPct val="15000"/>
            </a:spcAft>
            <a:buFont typeface="Wingdings" panose="05000000000000000000" pitchFamily="2" charset="2"/>
            <a:buChar char="ü"/>
          </a:pPr>
          <a:r>
            <a:rPr lang="en-US" sz="2300" b="0" kern="1200">
              <a:solidFill>
                <a:schemeClr val="tx1"/>
              </a:solidFill>
              <a:latin typeface="+mn-lt"/>
            </a:rPr>
            <a:t>Regimen remains effective, but careful monitoring is required </a:t>
          </a:r>
          <a:endParaRPr lang="en-US" sz="2300" kern="1200"/>
        </a:p>
      </dsp:txBody>
      <dsp:txXfrm rot="-5400000">
        <a:off x="1291784" y="1713881"/>
        <a:ext cx="10033781" cy="1082403"/>
      </dsp:txXfrm>
    </dsp:sp>
    <dsp:sp modelId="{E574B332-A325-40CF-A884-D8414E16631C}">
      <dsp:nvSpPr>
        <dsp:cNvPr id="0" name=""/>
        <dsp:cNvSpPr/>
      </dsp:nvSpPr>
      <dsp:spPr>
        <a:xfrm rot="5400000">
          <a:off x="-276810" y="3585816"/>
          <a:ext cx="1845405" cy="1291783"/>
        </a:xfrm>
        <a:prstGeom prst="chevron">
          <a:avLst/>
        </a:prstGeom>
        <a:solidFill>
          <a:srgbClr val="0070C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a:t>PZA DST unknown</a:t>
          </a:r>
        </a:p>
      </dsp:txBody>
      <dsp:txXfrm rot="-5400000">
        <a:off x="2" y="3954897"/>
        <a:ext cx="1291783" cy="553622"/>
      </dsp:txXfrm>
    </dsp:sp>
    <dsp:sp modelId="{F742BF07-0C43-42D8-A456-2468FFE6FE44}">
      <dsp:nvSpPr>
        <dsp:cNvPr id="0" name=""/>
        <dsp:cNvSpPr/>
      </dsp:nvSpPr>
      <dsp:spPr>
        <a:xfrm rot="5400000">
          <a:off x="5738195" y="-1137405"/>
          <a:ext cx="1199513" cy="1009233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Font typeface="Wingdings" panose="05000000000000000000" pitchFamily="2" charset="2"/>
            <a:buChar char="§"/>
          </a:pPr>
          <a:r>
            <a:rPr lang="en-US" sz="2300" b="0" kern="1200">
              <a:solidFill>
                <a:srgbClr val="FF0000"/>
              </a:solidFill>
              <a:latin typeface="+mn-lt"/>
            </a:rPr>
            <a:t>Regimens can still be used if DST is unavailable or pending</a:t>
          </a:r>
          <a:r>
            <a:rPr lang="en-US" sz="2300" b="0" kern="1200">
              <a:solidFill>
                <a:schemeClr val="tx1"/>
              </a:solidFill>
              <a:latin typeface="+mn-lt"/>
            </a:rPr>
            <a:t>.</a:t>
          </a:r>
        </a:p>
        <a:p>
          <a:pPr marL="228600" lvl="1" indent="-228600" algn="l" defTabSz="1022350">
            <a:lnSpc>
              <a:spcPct val="90000"/>
            </a:lnSpc>
            <a:spcBef>
              <a:spcPct val="0"/>
            </a:spcBef>
            <a:spcAft>
              <a:spcPct val="15000"/>
            </a:spcAft>
            <a:buFont typeface="Wingdings" panose="05000000000000000000" pitchFamily="2" charset="2"/>
            <a:buChar char="ü"/>
          </a:pPr>
          <a:r>
            <a:rPr lang="en-US" sz="2300" b="0" kern="1200">
              <a:solidFill>
                <a:schemeClr val="tx1"/>
              </a:solidFill>
              <a:latin typeface="+mn-lt"/>
            </a:rPr>
            <a:t>Monitor for hepatotoxicity and adjust treatment if needed.</a:t>
          </a:r>
        </a:p>
        <a:p>
          <a:pPr marL="228600" lvl="1" indent="-228600" algn="l" defTabSz="1022350">
            <a:lnSpc>
              <a:spcPct val="90000"/>
            </a:lnSpc>
            <a:spcBef>
              <a:spcPct val="0"/>
            </a:spcBef>
            <a:spcAft>
              <a:spcPct val="15000"/>
            </a:spcAft>
            <a:buFont typeface="Wingdings" panose="05000000000000000000" pitchFamily="2" charset="2"/>
            <a:buChar char="ü"/>
          </a:pPr>
          <a:r>
            <a:rPr lang="en-US" sz="2300" b="0" kern="1200">
              <a:solidFill>
                <a:schemeClr val="tx1"/>
              </a:solidFill>
              <a:latin typeface="+mn-lt"/>
            </a:rPr>
            <a:t>Decisions on discontinuation should be based on severity of liver toxicity</a:t>
          </a:r>
          <a:endParaRPr lang="en-US" sz="2300" kern="1200"/>
        </a:p>
      </dsp:txBody>
      <dsp:txXfrm rot="-5400000">
        <a:off x="1291784" y="3367561"/>
        <a:ext cx="10033781" cy="108240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050BCD-C4AD-4AA2-9AE4-B86288C0F5B1}">
      <dsp:nvSpPr>
        <dsp:cNvPr id="0" name=""/>
        <dsp:cNvSpPr/>
      </dsp:nvSpPr>
      <dsp:spPr>
        <a:xfrm>
          <a:off x="1278794" y="1524"/>
          <a:ext cx="3218763" cy="121056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a:latin typeface="+mn-lt"/>
            </a:rPr>
            <a:t>Ethionamide variation: </a:t>
          </a:r>
        </a:p>
        <a:p>
          <a:pPr marL="0" lvl="0" indent="0" algn="ctr" defTabSz="800100">
            <a:lnSpc>
              <a:spcPct val="90000"/>
            </a:lnSpc>
            <a:spcBef>
              <a:spcPct val="0"/>
            </a:spcBef>
            <a:spcAft>
              <a:spcPct val="35000"/>
            </a:spcAft>
            <a:buNone/>
          </a:pPr>
          <a:r>
            <a:rPr lang="en-US" sz="1800" kern="1200">
              <a:latin typeface="+mn-lt"/>
            </a:rPr>
            <a:t>4-6 </a:t>
          </a:r>
          <a:r>
            <a:rPr lang="en-US" sz="1800" kern="1200" err="1">
              <a:latin typeface="+mn-lt"/>
            </a:rPr>
            <a:t>Bdq-</a:t>
          </a:r>
          <a:r>
            <a:rPr lang="en-US" sz="1800" kern="1200" err="1">
              <a:solidFill>
                <a:srgbClr val="FF0000"/>
              </a:solidFill>
              <a:latin typeface="+mn-lt"/>
            </a:rPr>
            <a:t>Eto-</a:t>
          </a:r>
          <a:r>
            <a:rPr lang="en-US" sz="1800" kern="1200" err="1">
              <a:latin typeface="+mn-lt"/>
            </a:rPr>
            <a:t>Lfx</a:t>
          </a:r>
          <a:r>
            <a:rPr lang="en-US" sz="1800" kern="1200">
              <a:latin typeface="+mn-lt"/>
            </a:rPr>
            <a:t>/</a:t>
          </a:r>
          <a:r>
            <a:rPr lang="en-US" sz="1800" kern="1200" err="1">
              <a:latin typeface="+mn-lt"/>
            </a:rPr>
            <a:t>Mfx</a:t>
          </a:r>
          <a:r>
            <a:rPr lang="en-US" sz="1800" kern="1200">
              <a:latin typeface="+mn-lt"/>
            </a:rPr>
            <a:t>-</a:t>
          </a:r>
          <a:r>
            <a:rPr lang="en-US" sz="1800" kern="1200" err="1">
              <a:latin typeface="+mn-lt"/>
            </a:rPr>
            <a:t>Cfz</a:t>
          </a:r>
          <a:r>
            <a:rPr lang="en-US" sz="1800" kern="1200">
              <a:latin typeface="+mn-lt"/>
            </a:rPr>
            <a:t>-Z-E-</a:t>
          </a:r>
          <a:r>
            <a:rPr lang="en-US" sz="1800" kern="1200" err="1">
              <a:latin typeface="+mn-lt"/>
            </a:rPr>
            <a:t>Hh</a:t>
          </a:r>
          <a:r>
            <a:rPr lang="en-US" sz="1800" kern="1200">
              <a:latin typeface="+mn-lt"/>
            </a:rPr>
            <a:t> / 5Lfx/</a:t>
          </a:r>
          <a:r>
            <a:rPr lang="en-US" sz="1800" kern="1200" err="1">
              <a:latin typeface="+mn-lt"/>
            </a:rPr>
            <a:t>Mfx</a:t>
          </a:r>
          <a:r>
            <a:rPr lang="en-US" sz="1800" kern="1200">
              <a:latin typeface="+mn-lt"/>
            </a:rPr>
            <a:t>-</a:t>
          </a:r>
          <a:r>
            <a:rPr lang="en-US" sz="1800" kern="1200" err="1">
              <a:latin typeface="+mn-lt"/>
            </a:rPr>
            <a:t>Cfz</a:t>
          </a:r>
          <a:r>
            <a:rPr lang="en-US" sz="1800" kern="1200">
              <a:latin typeface="+mn-lt"/>
            </a:rPr>
            <a:t>-Z-E</a:t>
          </a:r>
        </a:p>
      </dsp:txBody>
      <dsp:txXfrm>
        <a:off x="1314250" y="36980"/>
        <a:ext cx="3147851" cy="1139656"/>
      </dsp:txXfrm>
    </dsp:sp>
    <dsp:sp modelId="{056A92D7-DD83-461E-9D68-D77DD94EDAFE}">
      <dsp:nvSpPr>
        <dsp:cNvPr id="0" name=""/>
        <dsp:cNvSpPr/>
      </dsp:nvSpPr>
      <dsp:spPr>
        <a:xfrm>
          <a:off x="1600670" y="1212092"/>
          <a:ext cx="321876" cy="865501"/>
        </a:xfrm>
        <a:custGeom>
          <a:avLst/>
          <a:gdLst/>
          <a:ahLst/>
          <a:cxnLst/>
          <a:rect l="0" t="0" r="0" b="0"/>
          <a:pathLst>
            <a:path>
              <a:moveTo>
                <a:pt x="0" y="0"/>
              </a:moveTo>
              <a:lnTo>
                <a:pt x="0" y="865501"/>
              </a:lnTo>
              <a:lnTo>
                <a:pt x="321876" y="865501"/>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809F06-4080-499E-92AB-A8D0D90DE7E6}">
      <dsp:nvSpPr>
        <dsp:cNvPr id="0" name=""/>
        <dsp:cNvSpPr/>
      </dsp:nvSpPr>
      <dsp:spPr>
        <a:xfrm>
          <a:off x="1922547" y="1497187"/>
          <a:ext cx="3953135" cy="1160813"/>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i="1" kern="1200">
              <a:solidFill>
                <a:srgbClr val="000000">
                  <a:hueOff val="0"/>
                  <a:satOff val="0"/>
                  <a:lumOff val="0"/>
                  <a:alphaOff val="0"/>
                </a:srgbClr>
              </a:solidFill>
              <a:latin typeface="+mn-lt"/>
              <a:ea typeface="+mn-ea"/>
              <a:cs typeface="+mn-cs"/>
            </a:rPr>
            <a:t>- </a:t>
          </a:r>
          <a:r>
            <a:rPr lang="en-US" sz="1800" i="0" kern="1200" err="1">
              <a:solidFill>
                <a:srgbClr val="000000">
                  <a:hueOff val="0"/>
                  <a:satOff val="0"/>
                  <a:lumOff val="0"/>
                  <a:alphaOff val="0"/>
                </a:srgbClr>
              </a:solidFill>
              <a:latin typeface="+mn-lt"/>
              <a:ea typeface="+mn-ea"/>
              <a:cs typeface="+mn-cs"/>
            </a:rPr>
            <a:t>Eto</a:t>
          </a:r>
          <a:r>
            <a:rPr lang="en-US" sz="1800" i="0" kern="1200">
              <a:solidFill>
                <a:srgbClr val="000000">
                  <a:hueOff val="0"/>
                  <a:satOff val="0"/>
                  <a:lumOff val="0"/>
                  <a:alphaOff val="0"/>
                </a:srgbClr>
              </a:solidFill>
              <a:latin typeface="+mn-lt"/>
              <a:ea typeface="+mn-ea"/>
              <a:cs typeface="+mn-cs"/>
            </a:rPr>
            <a:t> &amp; High-dose H can be dropped depending on smear status</a:t>
          </a:r>
          <a:endParaRPr lang="en-US" sz="1800" i="0" kern="1200">
            <a:latin typeface="+mn-lt"/>
          </a:endParaRPr>
        </a:p>
      </dsp:txBody>
      <dsp:txXfrm>
        <a:off x="1956546" y="1531186"/>
        <a:ext cx="3885137" cy="1092815"/>
      </dsp:txXfrm>
    </dsp:sp>
    <dsp:sp modelId="{DFCD51FE-4DF0-4E0C-8303-C97974E12698}">
      <dsp:nvSpPr>
        <dsp:cNvPr id="0" name=""/>
        <dsp:cNvSpPr/>
      </dsp:nvSpPr>
      <dsp:spPr>
        <a:xfrm>
          <a:off x="1600670" y="1212092"/>
          <a:ext cx="321876" cy="2301192"/>
        </a:xfrm>
        <a:custGeom>
          <a:avLst/>
          <a:gdLst/>
          <a:ahLst/>
          <a:cxnLst/>
          <a:rect l="0" t="0" r="0" b="0"/>
          <a:pathLst>
            <a:path>
              <a:moveTo>
                <a:pt x="0" y="0"/>
              </a:moveTo>
              <a:lnTo>
                <a:pt x="0" y="2301192"/>
              </a:lnTo>
              <a:lnTo>
                <a:pt x="321876" y="2301192"/>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A506AD-7AD3-4F1E-AE69-E41ED1AB3721}">
      <dsp:nvSpPr>
        <dsp:cNvPr id="0" name=""/>
        <dsp:cNvSpPr/>
      </dsp:nvSpPr>
      <dsp:spPr>
        <a:xfrm>
          <a:off x="1922547" y="2943095"/>
          <a:ext cx="3915420" cy="114037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a:solidFill>
                <a:srgbClr val="265A9A"/>
              </a:solidFill>
              <a:latin typeface="+mn-lt"/>
            </a:rPr>
            <a:t>Continuation phase: </a:t>
          </a:r>
        </a:p>
        <a:p>
          <a:pPr marL="0" lvl="0" indent="0" algn="ctr" defTabSz="800100">
            <a:lnSpc>
              <a:spcPct val="90000"/>
            </a:lnSpc>
            <a:spcBef>
              <a:spcPct val="0"/>
            </a:spcBef>
            <a:spcAft>
              <a:spcPct val="35000"/>
            </a:spcAft>
            <a:buNone/>
          </a:pPr>
          <a:r>
            <a:rPr lang="en-US" sz="1800" b="1" kern="1200">
              <a:solidFill>
                <a:srgbClr val="265A9A"/>
              </a:solidFill>
              <a:latin typeface="+mn-lt"/>
            </a:rPr>
            <a:t>5Lfx/</a:t>
          </a:r>
          <a:r>
            <a:rPr lang="en-US" sz="1800" b="1" kern="1200" err="1">
              <a:solidFill>
                <a:srgbClr val="265A9A"/>
              </a:solidFill>
              <a:latin typeface="+mn-lt"/>
            </a:rPr>
            <a:t>Mfx</a:t>
          </a:r>
          <a:r>
            <a:rPr lang="en-US" sz="1800" b="1" kern="1200">
              <a:solidFill>
                <a:srgbClr val="265A9A"/>
              </a:solidFill>
              <a:latin typeface="+mn-lt"/>
            </a:rPr>
            <a:t>-</a:t>
          </a:r>
          <a:r>
            <a:rPr lang="en-US" sz="1800" b="1" kern="1200" err="1">
              <a:solidFill>
                <a:srgbClr val="265A9A"/>
              </a:solidFill>
              <a:latin typeface="+mn-lt"/>
            </a:rPr>
            <a:t>Cfz</a:t>
          </a:r>
          <a:r>
            <a:rPr lang="en-US" sz="1800" b="1" kern="1200">
              <a:solidFill>
                <a:srgbClr val="265A9A"/>
              </a:solidFill>
              <a:latin typeface="+mn-lt"/>
            </a:rPr>
            <a:t>-Z-E</a:t>
          </a:r>
          <a:endParaRPr lang="en-US" sz="1800" b="1" kern="1200">
            <a:solidFill>
              <a:srgbClr val="FF0000"/>
            </a:solidFill>
            <a:latin typeface="+mn-lt"/>
          </a:endParaRPr>
        </a:p>
        <a:p>
          <a:pPr marL="0" lvl="0" indent="0" algn="ctr" defTabSz="800100">
            <a:lnSpc>
              <a:spcPct val="90000"/>
            </a:lnSpc>
            <a:spcBef>
              <a:spcPct val="0"/>
            </a:spcBef>
            <a:spcAft>
              <a:spcPct val="35000"/>
            </a:spcAft>
            <a:buNone/>
          </a:pPr>
          <a:r>
            <a:rPr lang="en-US" sz="1800" i="1" kern="1200">
              <a:latin typeface="+mn-lt"/>
            </a:rPr>
            <a:t>-</a:t>
          </a:r>
          <a:r>
            <a:rPr lang="en-US" sz="1800" i="1" kern="1200" err="1">
              <a:latin typeface="+mn-lt"/>
            </a:rPr>
            <a:t>Bdq</a:t>
          </a:r>
          <a:r>
            <a:rPr lang="en-US" sz="1800" i="1" kern="1200">
              <a:latin typeface="+mn-lt"/>
            </a:rPr>
            <a:t> may extend to 9 m</a:t>
          </a:r>
          <a:endParaRPr lang="en-US" sz="1800" kern="1200">
            <a:latin typeface="+mn-lt"/>
          </a:endParaRPr>
        </a:p>
      </dsp:txBody>
      <dsp:txXfrm>
        <a:off x="1955948" y="2976496"/>
        <a:ext cx="3848618" cy="1073576"/>
      </dsp:txXfrm>
    </dsp:sp>
    <dsp:sp modelId="{76A6470D-C15E-4380-AD12-E82ED0F89BFC}">
      <dsp:nvSpPr>
        <dsp:cNvPr id="0" name=""/>
        <dsp:cNvSpPr/>
      </dsp:nvSpPr>
      <dsp:spPr>
        <a:xfrm>
          <a:off x="5746208" y="1524"/>
          <a:ext cx="3498315" cy="115522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a:solidFill>
                <a:srgbClr val="FFFFFF"/>
              </a:solidFill>
              <a:latin typeface="+mn-lt"/>
              <a:ea typeface="+mn-ea"/>
              <a:cs typeface="+mn-cs"/>
            </a:rPr>
            <a:t>Linezolid</a:t>
          </a:r>
          <a:r>
            <a:rPr lang="en-US" sz="1800" b="1" kern="1200">
              <a:latin typeface="+mn-lt"/>
            </a:rPr>
            <a:t> variation:</a:t>
          </a:r>
        </a:p>
        <a:p>
          <a:pPr marL="0" lvl="0" indent="0" algn="ctr" defTabSz="800100">
            <a:lnSpc>
              <a:spcPct val="90000"/>
            </a:lnSpc>
            <a:spcBef>
              <a:spcPct val="0"/>
            </a:spcBef>
            <a:spcAft>
              <a:spcPct val="35000"/>
            </a:spcAft>
            <a:buNone/>
          </a:pPr>
          <a:r>
            <a:rPr lang="en-US" sz="1800" kern="1200">
              <a:latin typeface="+mn-lt"/>
            </a:rPr>
            <a:t>4-6 </a:t>
          </a:r>
          <a:r>
            <a:rPr lang="en-US" sz="1800" kern="1200" err="1">
              <a:latin typeface="+mn-lt"/>
            </a:rPr>
            <a:t>Bdq</a:t>
          </a:r>
          <a:r>
            <a:rPr lang="en-US" sz="1800" kern="1200">
              <a:latin typeface="+mn-lt"/>
            </a:rPr>
            <a:t>–</a:t>
          </a:r>
          <a:r>
            <a:rPr lang="en-US" sz="1800" kern="1200" err="1">
              <a:solidFill>
                <a:srgbClr val="FF0000"/>
              </a:solidFill>
              <a:latin typeface="+mn-lt"/>
            </a:rPr>
            <a:t>Lzd</a:t>
          </a:r>
          <a:r>
            <a:rPr lang="en-US" sz="1800" kern="1200" err="1">
              <a:latin typeface="+mn-lt"/>
            </a:rPr>
            <a:t>-Lfx</a:t>
          </a:r>
          <a:r>
            <a:rPr lang="en-US" sz="1800" kern="1200">
              <a:latin typeface="+mn-lt"/>
            </a:rPr>
            <a:t>/</a:t>
          </a:r>
          <a:r>
            <a:rPr lang="en-US" sz="1800" kern="1200" err="1">
              <a:latin typeface="+mn-lt"/>
            </a:rPr>
            <a:t>Mfx</a:t>
          </a:r>
          <a:r>
            <a:rPr lang="en-US" sz="1800" kern="1200">
              <a:latin typeface="+mn-lt"/>
            </a:rPr>
            <a:t>-</a:t>
          </a:r>
          <a:r>
            <a:rPr lang="en-US" sz="1800" kern="1200" err="1">
              <a:latin typeface="+mn-lt"/>
            </a:rPr>
            <a:t>Cfz</a:t>
          </a:r>
          <a:r>
            <a:rPr lang="en-US" sz="1800" kern="1200">
              <a:latin typeface="+mn-lt"/>
            </a:rPr>
            <a:t>-Z-E-</a:t>
          </a:r>
          <a:r>
            <a:rPr lang="en-US" sz="1800" kern="1200" err="1">
              <a:latin typeface="+mn-lt"/>
            </a:rPr>
            <a:t>Hh</a:t>
          </a:r>
          <a:r>
            <a:rPr lang="en-US" sz="1800" kern="1200">
              <a:latin typeface="+mn-lt"/>
            </a:rPr>
            <a:t> / 5Lfx/</a:t>
          </a:r>
          <a:r>
            <a:rPr lang="en-US" sz="1800" kern="1200" err="1">
              <a:latin typeface="+mn-lt"/>
            </a:rPr>
            <a:t>Mfx</a:t>
          </a:r>
          <a:r>
            <a:rPr lang="en-US" sz="1800" kern="1200">
              <a:latin typeface="+mn-lt"/>
            </a:rPr>
            <a:t>-</a:t>
          </a:r>
          <a:r>
            <a:rPr lang="en-US" sz="1800" kern="1200" err="1">
              <a:latin typeface="+mn-lt"/>
            </a:rPr>
            <a:t>Cfz</a:t>
          </a:r>
          <a:r>
            <a:rPr lang="en-US" sz="1800" kern="1200">
              <a:latin typeface="+mn-lt"/>
            </a:rPr>
            <a:t>-Z-E</a:t>
          </a:r>
        </a:p>
      </dsp:txBody>
      <dsp:txXfrm>
        <a:off x="5780043" y="35359"/>
        <a:ext cx="3430645" cy="1087556"/>
      </dsp:txXfrm>
    </dsp:sp>
    <dsp:sp modelId="{96674433-814B-4319-8AB7-4DDB1F3C69FB}">
      <dsp:nvSpPr>
        <dsp:cNvPr id="0" name=""/>
        <dsp:cNvSpPr/>
      </dsp:nvSpPr>
      <dsp:spPr>
        <a:xfrm>
          <a:off x="6096040" y="1156750"/>
          <a:ext cx="349831" cy="990008"/>
        </a:xfrm>
        <a:custGeom>
          <a:avLst/>
          <a:gdLst/>
          <a:ahLst/>
          <a:cxnLst/>
          <a:rect l="0" t="0" r="0" b="0"/>
          <a:pathLst>
            <a:path>
              <a:moveTo>
                <a:pt x="0" y="0"/>
              </a:moveTo>
              <a:lnTo>
                <a:pt x="0" y="990008"/>
              </a:lnTo>
              <a:lnTo>
                <a:pt x="349831" y="990008"/>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7EF6E1-6FA1-4E34-B9ED-B94ABA993ED5}">
      <dsp:nvSpPr>
        <dsp:cNvPr id="0" name=""/>
        <dsp:cNvSpPr/>
      </dsp:nvSpPr>
      <dsp:spPr>
        <a:xfrm>
          <a:off x="6445871" y="1441844"/>
          <a:ext cx="3844845" cy="1409826"/>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l" defTabSz="800100">
            <a:lnSpc>
              <a:spcPct val="90000"/>
            </a:lnSpc>
            <a:spcBef>
              <a:spcPct val="0"/>
            </a:spcBef>
            <a:spcAft>
              <a:spcPct val="35000"/>
            </a:spcAft>
            <a:buFont typeface="Wingdings" panose="05000000000000000000" pitchFamily="2" charset="2"/>
            <a:buNone/>
          </a:pPr>
          <a:r>
            <a:rPr lang="en-US" sz="1800" i="1" kern="1200">
              <a:solidFill>
                <a:srgbClr val="000000">
                  <a:hueOff val="0"/>
                  <a:satOff val="0"/>
                  <a:lumOff val="0"/>
                  <a:alphaOff val="0"/>
                </a:srgbClr>
              </a:solidFill>
              <a:latin typeface="+mn-lt"/>
              <a:ea typeface="+mn-ea"/>
              <a:cs typeface="+mn-cs"/>
            </a:rPr>
            <a:t>- </a:t>
          </a:r>
          <a:r>
            <a:rPr lang="en-US" sz="1800" i="0" kern="1200" err="1">
              <a:solidFill>
                <a:srgbClr val="000000">
                  <a:hueOff val="0"/>
                  <a:satOff val="0"/>
                  <a:lumOff val="0"/>
                  <a:alphaOff val="0"/>
                </a:srgbClr>
              </a:solidFill>
              <a:latin typeface="+mn-lt"/>
              <a:ea typeface="+mn-ea"/>
              <a:cs typeface="+mn-cs"/>
            </a:rPr>
            <a:t>Lzd</a:t>
          </a:r>
          <a:r>
            <a:rPr lang="en-US" sz="1800" i="0" kern="1200">
              <a:solidFill>
                <a:srgbClr val="000000">
                  <a:hueOff val="0"/>
                  <a:satOff val="0"/>
                  <a:lumOff val="0"/>
                  <a:alphaOff val="0"/>
                </a:srgbClr>
              </a:solidFill>
              <a:latin typeface="+mn-lt"/>
              <a:ea typeface="+mn-ea"/>
              <a:cs typeface="+mn-cs"/>
            </a:rPr>
            <a:t> is only given the first 2 months</a:t>
          </a:r>
          <a:endParaRPr lang="en-US" sz="1800" b="1" i="0" kern="1200">
            <a:solidFill>
              <a:srgbClr val="265A9A"/>
            </a:solidFill>
            <a:latin typeface="+mn-lt"/>
            <a:ea typeface="+mn-ea"/>
            <a:cs typeface="+mn-cs"/>
          </a:endParaRPr>
        </a:p>
        <a:p>
          <a:pPr marL="0" lvl="0" indent="0" algn="l" defTabSz="800100">
            <a:lnSpc>
              <a:spcPct val="90000"/>
            </a:lnSpc>
            <a:spcBef>
              <a:spcPct val="0"/>
            </a:spcBef>
            <a:spcAft>
              <a:spcPct val="35000"/>
            </a:spcAft>
            <a:buFont typeface="Wingdings" panose="05000000000000000000" pitchFamily="2" charset="2"/>
            <a:buNone/>
          </a:pPr>
          <a:r>
            <a:rPr lang="en-US" sz="1800" i="0" kern="1200">
              <a:solidFill>
                <a:srgbClr val="000000">
                  <a:hueOff val="0"/>
                  <a:satOff val="0"/>
                  <a:lumOff val="0"/>
                  <a:alphaOff val="0"/>
                </a:srgbClr>
              </a:solidFill>
              <a:latin typeface="+mn-lt"/>
              <a:ea typeface="+mn-ea"/>
              <a:cs typeface="+mn-cs"/>
            </a:rPr>
            <a:t>- High-dose H can be dropped depending on smear status</a:t>
          </a:r>
          <a:endParaRPr lang="en-US" sz="1800" i="0" kern="1200">
            <a:latin typeface="+mn-lt"/>
          </a:endParaRPr>
        </a:p>
      </dsp:txBody>
      <dsp:txXfrm>
        <a:off x="6487163" y="1483136"/>
        <a:ext cx="3762261" cy="1327242"/>
      </dsp:txXfrm>
    </dsp:sp>
    <dsp:sp modelId="{E9003F38-C970-483E-B248-E9E93DA52631}">
      <dsp:nvSpPr>
        <dsp:cNvPr id="0" name=""/>
        <dsp:cNvSpPr/>
      </dsp:nvSpPr>
      <dsp:spPr>
        <a:xfrm>
          <a:off x="6096040" y="1156750"/>
          <a:ext cx="349831" cy="2550205"/>
        </a:xfrm>
        <a:custGeom>
          <a:avLst/>
          <a:gdLst/>
          <a:ahLst/>
          <a:cxnLst/>
          <a:rect l="0" t="0" r="0" b="0"/>
          <a:pathLst>
            <a:path>
              <a:moveTo>
                <a:pt x="0" y="0"/>
              </a:moveTo>
              <a:lnTo>
                <a:pt x="0" y="2550205"/>
              </a:lnTo>
              <a:lnTo>
                <a:pt x="349831" y="2550205"/>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4E9711-0556-4FBD-A8F3-A7A108CA29D8}">
      <dsp:nvSpPr>
        <dsp:cNvPr id="0" name=""/>
        <dsp:cNvSpPr/>
      </dsp:nvSpPr>
      <dsp:spPr>
        <a:xfrm>
          <a:off x="6445871" y="3136766"/>
          <a:ext cx="4085674" cy="114037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a:solidFill>
                <a:srgbClr val="265A9A"/>
              </a:solidFill>
              <a:latin typeface="+mn-lt"/>
            </a:rPr>
            <a:t>Continuation phase: </a:t>
          </a:r>
        </a:p>
        <a:p>
          <a:pPr marL="0" lvl="0" indent="0" algn="ctr" defTabSz="800100">
            <a:lnSpc>
              <a:spcPct val="90000"/>
            </a:lnSpc>
            <a:spcBef>
              <a:spcPct val="0"/>
            </a:spcBef>
            <a:spcAft>
              <a:spcPct val="35000"/>
            </a:spcAft>
            <a:buNone/>
          </a:pPr>
          <a:r>
            <a:rPr lang="en-US" sz="1800" b="1" kern="1200">
              <a:solidFill>
                <a:srgbClr val="265A9A"/>
              </a:solidFill>
              <a:latin typeface="+mn-lt"/>
            </a:rPr>
            <a:t>5Lfx/</a:t>
          </a:r>
          <a:r>
            <a:rPr lang="en-US" sz="1800" b="1" kern="1200" err="1">
              <a:solidFill>
                <a:srgbClr val="265A9A"/>
              </a:solidFill>
              <a:latin typeface="+mn-lt"/>
            </a:rPr>
            <a:t>Mfx</a:t>
          </a:r>
          <a:r>
            <a:rPr lang="en-US" sz="1800" b="1" kern="1200">
              <a:solidFill>
                <a:srgbClr val="265A9A"/>
              </a:solidFill>
              <a:latin typeface="+mn-lt"/>
            </a:rPr>
            <a:t>-</a:t>
          </a:r>
          <a:r>
            <a:rPr lang="en-US" sz="1800" b="1" kern="1200" err="1">
              <a:solidFill>
                <a:srgbClr val="265A9A"/>
              </a:solidFill>
              <a:latin typeface="+mn-lt"/>
            </a:rPr>
            <a:t>Cfz</a:t>
          </a:r>
          <a:r>
            <a:rPr lang="en-US" sz="1800" b="1" kern="1200">
              <a:solidFill>
                <a:srgbClr val="265A9A"/>
              </a:solidFill>
              <a:latin typeface="+mn-lt"/>
            </a:rPr>
            <a:t>-Z-E </a:t>
          </a:r>
          <a:endParaRPr lang="en-US" sz="1800" b="1" kern="1200">
            <a:solidFill>
              <a:srgbClr val="FF0000"/>
            </a:solidFill>
            <a:latin typeface="+mn-lt"/>
          </a:endParaRPr>
        </a:p>
        <a:p>
          <a:pPr marL="0" lvl="0" indent="0" algn="ctr" defTabSz="800100">
            <a:lnSpc>
              <a:spcPct val="90000"/>
            </a:lnSpc>
            <a:spcBef>
              <a:spcPct val="0"/>
            </a:spcBef>
            <a:spcAft>
              <a:spcPct val="35000"/>
            </a:spcAft>
            <a:buNone/>
          </a:pPr>
          <a:r>
            <a:rPr lang="en-US" sz="1800" i="1" kern="1200">
              <a:latin typeface="+mn-lt"/>
            </a:rPr>
            <a:t>-</a:t>
          </a:r>
          <a:r>
            <a:rPr lang="en-US" sz="1800" i="1" kern="1200" err="1">
              <a:latin typeface="+mn-lt"/>
            </a:rPr>
            <a:t>Bdq</a:t>
          </a:r>
          <a:r>
            <a:rPr lang="en-US" sz="1800" i="1" kern="1200">
              <a:latin typeface="+mn-lt"/>
            </a:rPr>
            <a:t> may extend to 9 m</a:t>
          </a:r>
          <a:endParaRPr lang="en-US" sz="1800" kern="1200">
            <a:latin typeface="+mn-lt"/>
          </a:endParaRPr>
        </a:p>
      </dsp:txBody>
      <dsp:txXfrm>
        <a:off x="6479272" y="3170167"/>
        <a:ext cx="4018872" cy="10735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AAFDF5-1716-4158-8CB2-166D457476E8}">
      <dsp:nvSpPr>
        <dsp:cNvPr id="0" name=""/>
        <dsp:cNvSpPr/>
      </dsp:nvSpPr>
      <dsp:spPr>
        <a:xfrm>
          <a:off x="3004650" y="1377"/>
          <a:ext cx="8735017" cy="4877062"/>
        </a:xfrm>
        <a:prstGeom prst="rightArrow">
          <a:avLst>
            <a:gd name="adj1" fmla="val 75000"/>
            <a:gd name="adj2" fmla="val 50000"/>
          </a:avLst>
        </a:prstGeom>
        <a:solidFill>
          <a:srgbClr val="C9DDF3">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150000"/>
            </a:lnSpc>
            <a:spcBef>
              <a:spcPct val="0"/>
            </a:spcBef>
            <a:spcAft>
              <a:spcPct val="15000"/>
            </a:spcAft>
            <a:buClrTx/>
            <a:buSzTx/>
            <a:buFontTx/>
            <a:buNone/>
          </a:pPr>
          <a:r>
            <a:rPr kumimoji="0" lang="en-US" sz="2400" b="1" i="0" u="sng" strike="noStrike" kern="1200" cap="none" spc="0" normalizeH="0" baseline="0" noProof="0">
              <a:ln>
                <a:noFill/>
              </a:ln>
              <a:solidFill>
                <a:schemeClr val="accent2"/>
              </a:solidFill>
              <a:effectLst/>
              <a:uLnTx/>
              <a:uFillTx/>
              <a:latin typeface="+mn-lt"/>
              <a:ea typeface="+mn-ea"/>
              <a:cs typeface="+mn-cs"/>
            </a:rPr>
            <a:t>Population: </a:t>
          </a:r>
          <a:r>
            <a:rPr kumimoji="0" lang="en-US" sz="2400" b="0" i="0" u="none" strike="noStrike" kern="1200" cap="none" spc="0" normalizeH="0" baseline="0" noProof="0">
              <a:ln>
                <a:noFill/>
              </a:ln>
              <a:solidFill>
                <a:schemeClr val="accent2"/>
              </a:solidFill>
              <a:effectLst/>
              <a:uLnTx/>
              <a:uFillTx/>
              <a:latin typeface="Calibri" panose="020F0502020204030204"/>
              <a:ea typeface="+mn-ea"/>
              <a:cs typeface="+mn-cs"/>
            </a:rPr>
            <a:t>MDR/RR-TB or pre-XDR-TB</a:t>
          </a:r>
          <a:endParaRPr lang="en-US" sz="2400" kern="1200">
            <a:solidFill>
              <a:schemeClr val="accent2"/>
            </a:solidFill>
            <a:latin typeface="+mn-lt"/>
          </a:endParaRPr>
        </a:p>
        <a:p>
          <a:pPr marL="228600" lvl="1" indent="-228600" algn="l" defTabSz="1066800">
            <a:lnSpc>
              <a:spcPct val="150000"/>
            </a:lnSpc>
            <a:spcBef>
              <a:spcPct val="0"/>
            </a:spcBef>
            <a:spcAft>
              <a:spcPct val="15000"/>
            </a:spcAft>
            <a:buClrTx/>
            <a:buSzTx/>
            <a:buFontTx/>
            <a:buNone/>
          </a:pPr>
          <a:r>
            <a:rPr kumimoji="0" lang="en-US" sz="2400" b="1" i="0" u="sng" strike="noStrike" kern="1200" cap="none" spc="0" normalizeH="0" baseline="0" noProof="0">
              <a:ln>
                <a:noFill/>
              </a:ln>
              <a:solidFill>
                <a:prstClr val="black"/>
              </a:solidFill>
              <a:effectLst/>
              <a:uLnTx/>
              <a:uFillTx/>
              <a:latin typeface="+mn-lt"/>
              <a:ea typeface="+mn-ea"/>
              <a:cs typeface="+mn-cs"/>
            </a:rPr>
            <a:t>Intervention:</a:t>
          </a:r>
          <a:r>
            <a:rPr kumimoji="0" lang="en-US" sz="2400" b="1" i="0" u="none" strike="noStrike" kern="1200" cap="none" spc="0" normalizeH="0" baseline="0" noProof="0">
              <a:ln>
                <a:noFill/>
              </a:ln>
              <a:solidFill>
                <a:prstClr val="black"/>
              </a:solidFill>
              <a:effectLst/>
              <a:uLnTx/>
              <a:uFillTx/>
              <a:latin typeface="+mn-lt"/>
              <a:ea typeface="+mn-ea"/>
              <a:cs typeface="+mn-cs"/>
            </a:rPr>
            <a:t>  </a:t>
          </a:r>
          <a:r>
            <a:rPr kumimoji="0" lang="en-US" sz="2400" b="0" i="0" u="none" strike="noStrike" kern="1200" cap="none" spc="0" normalizeH="0" baseline="0" noProof="0">
              <a:ln>
                <a:noFill/>
              </a:ln>
              <a:solidFill>
                <a:prstClr val="black"/>
              </a:solidFill>
              <a:effectLst/>
              <a:uLnTx/>
              <a:uFillTx/>
              <a:latin typeface="+mn-lt"/>
              <a:ea typeface="+mn-ea"/>
              <a:cs typeface="+mn-cs"/>
            </a:rPr>
            <a:t>6-month regimen </a:t>
          </a:r>
          <a:r>
            <a:rPr kumimoji="0" lang="en-US" sz="2400" b="0" i="0" u="none" strike="noStrike" kern="1200" cap="none" spc="0" normalizeH="0" baseline="0" noProof="0" err="1">
              <a:ln>
                <a:noFill/>
              </a:ln>
              <a:solidFill>
                <a:srgbClr val="FF0000"/>
              </a:solidFill>
              <a:effectLst/>
              <a:uLnTx/>
              <a:uFillTx/>
              <a:latin typeface="+mn-lt"/>
              <a:ea typeface="+mn-ea"/>
              <a:cs typeface="+mn-cs"/>
            </a:rPr>
            <a:t>BDLLfxC</a:t>
          </a:r>
          <a:endParaRPr lang="en-US" sz="2400" kern="1200">
            <a:solidFill>
              <a:srgbClr val="FF0000"/>
            </a:solidFill>
            <a:latin typeface="+mn-lt"/>
          </a:endParaRPr>
        </a:p>
        <a:p>
          <a:pPr marL="457200" lvl="2" indent="-228600" algn="l" defTabSz="1066800">
            <a:lnSpc>
              <a:spcPct val="150000"/>
            </a:lnSpc>
            <a:spcBef>
              <a:spcPct val="0"/>
            </a:spcBef>
            <a:spcAft>
              <a:spcPct val="15000"/>
            </a:spcAft>
            <a:buChar char="•"/>
          </a:pPr>
          <a:r>
            <a:rPr kumimoji="0" lang="en-US" sz="2400" b="0" i="0" u="none" strike="noStrike" kern="1200" cap="none" spc="0" normalizeH="0" baseline="0" noProof="0">
              <a:ln>
                <a:noFill/>
              </a:ln>
              <a:solidFill>
                <a:prstClr val="black"/>
              </a:solidFill>
              <a:effectLst/>
              <a:uLnTx/>
              <a:uFillTx/>
              <a:latin typeface="+mn-lt"/>
              <a:ea typeface="+mn-ea"/>
              <a:cs typeface="+mn-cs"/>
            </a:rPr>
            <a:t>6 </a:t>
          </a:r>
          <a:r>
            <a:rPr lang="en-US" sz="2400" kern="1200" err="1">
              <a:solidFill>
                <a:prstClr val="black"/>
              </a:solidFill>
              <a:latin typeface="+mn-lt"/>
            </a:rPr>
            <a:t>Bdq-Dlm-Lzd-Lfx</a:t>
          </a:r>
          <a:r>
            <a:rPr lang="en-US" sz="2400" kern="1200">
              <a:solidFill>
                <a:prstClr val="black"/>
              </a:solidFill>
              <a:latin typeface="+mn-lt"/>
            </a:rPr>
            <a:t>-</a:t>
          </a:r>
          <a:r>
            <a:rPr kumimoji="0" lang="en-US" sz="2400" b="0" i="0" u="none" strike="noStrike" kern="1200" cap="none" spc="0" normalizeH="0" baseline="0" noProof="0" err="1">
              <a:ln>
                <a:noFill/>
              </a:ln>
              <a:solidFill>
                <a:prstClr val="black"/>
              </a:solidFill>
              <a:effectLst/>
              <a:uLnTx/>
              <a:uFillTx/>
              <a:latin typeface="+mn-lt"/>
              <a:ea typeface="+mn-ea"/>
              <a:cs typeface="+mn-cs"/>
            </a:rPr>
            <a:t>Cfz</a:t>
          </a:r>
          <a:r>
            <a:rPr kumimoji="0" lang="en-US" sz="2400" b="0" i="0" u="none" strike="noStrike" kern="1200" cap="none" spc="0" normalizeH="0" baseline="0" noProof="0">
              <a:ln>
                <a:noFill/>
              </a:ln>
              <a:solidFill>
                <a:prstClr val="black"/>
              </a:solidFill>
              <a:effectLst/>
              <a:uLnTx/>
              <a:uFillTx/>
              <a:latin typeface="+mn-lt"/>
              <a:ea typeface="+mn-ea"/>
              <a:cs typeface="+mn-cs"/>
            </a:rPr>
            <a:t> </a:t>
          </a:r>
        </a:p>
        <a:p>
          <a:pPr marL="228600" lvl="1" indent="-228600" algn="l" defTabSz="1066800">
            <a:lnSpc>
              <a:spcPct val="150000"/>
            </a:lnSpc>
            <a:spcBef>
              <a:spcPct val="0"/>
            </a:spcBef>
            <a:spcAft>
              <a:spcPct val="15000"/>
            </a:spcAft>
            <a:buClrTx/>
            <a:buSzTx/>
            <a:buFont typeface="Arial" panose="020B0604020202020204" pitchFamily="34" charset="0"/>
            <a:buNone/>
          </a:pPr>
          <a:r>
            <a:rPr kumimoji="0" lang="en-US" sz="2400" b="0" i="0" u="none" strike="noStrike" kern="1200" cap="none" spc="0" normalizeH="0" baseline="0" noProof="0">
              <a:ln>
                <a:noFill/>
              </a:ln>
              <a:solidFill>
                <a:prstClr val="black"/>
              </a:solidFill>
              <a:effectLst/>
              <a:uLnTx/>
              <a:uFillTx/>
              <a:latin typeface="+mn-lt"/>
              <a:ea typeface="+mn-ea"/>
              <a:cs typeface="+mn-cs"/>
            </a:rPr>
            <a:t> </a:t>
          </a:r>
          <a:r>
            <a:rPr kumimoji="0" lang="en-US" sz="2400" b="1" i="0" u="sng" strike="noStrike" kern="1200" cap="none" spc="0" normalizeH="0" baseline="0" noProof="0">
              <a:ln>
                <a:noFill/>
              </a:ln>
              <a:solidFill>
                <a:prstClr val="black"/>
              </a:solidFill>
              <a:effectLst/>
              <a:uLnTx/>
              <a:uFillTx/>
              <a:latin typeface="Arial"/>
              <a:ea typeface="+mn-ea"/>
              <a:cs typeface="+mn-cs"/>
            </a:rPr>
            <a:t>Comparator:</a:t>
          </a:r>
        </a:p>
        <a:p>
          <a:pPr marL="228600" lvl="1" indent="-228600" algn="l" defTabSz="1066800">
            <a:lnSpc>
              <a:spcPct val="150000"/>
            </a:lnSpc>
            <a:spcBef>
              <a:spcPct val="0"/>
            </a:spcBef>
            <a:spcAft>
              <a:spcPct val="15000"/>
            </a:spcAft>
            <a:buClrTx/>
            <a:buSzTx/>
            <a:buFont typeface="Wingdings" panose="05000000000000000000" pitchFamily="2" charset="2"/>
            <a:buChar char="Ø"/>
          </a:pPr>
          <a:r>
            <a:rPr kumimoji="0" lang="en-US" sz="2400" b="0" i="0" u="none" strike="noStrike" kern="1200" cap="none" spc="0" normalizeH="0" baseline="0" noProof="0">
              <a:ln>
                <a:noFill/>
              </a:ln>
              <a:solidFill>
                <a:prstClr val="black"/>
              </a:solidFill>
              <a:effectLst/>
              <a:uLnTx/>
              <a:uFillTx/>
              <a:latin typeface="+mn-lt"/>
              <a:ea typeface="+mn-ea"/>
              <a:cs typeface="+mn-cs"/>
            </a:rPr>
            <a:t>9-month regimen with </a:t>
          </a:r>
          <a:r>
            <a:rPr kumimoji="0" lang="en-US" sz="2400" b="0" i="0" u="none" strike="noStrike" kern="1200" cap="none" spc="0" normalizeH="0" baseline="0" noProof="0" err="1">
              <a:ln>
                <a:noFill/>
              </a:ln>
              <a:solidFill>
                <a:prstClr val="black"/>
              </a:solidFill>
              <a:effectLst/>
              <a:uLnTx/>
              <a:uFillTx/>
              <a:latin typeface="+mn-lt"/>
              <a:ea typeface="+mn-ea"/>
              <a:cs typeface="+mn-cs"/>
            </a:rPr>
            <a:t>Lzd</a:t>
          </a:r>
          <a:r>
            <a:rPr kumimoji="0" lang="en-US" sz="2400" b="0" i="0" u="none" strike="noStrike" kern="1200" cap="none" spc="0" normalizeH="0" baseline="0" noProof="0">
              <a:ln>
                <a:noFill/>
              </a:ln>
              <a:solidFill>
                <a:prstClr val="black"/>
              </a:solidFill>
              <a:effectLst/>
              <a:uLnTx/>
              <a:uFillTx/>
              <a:latin typeface="+mn-lt"/>
              <a:ea typeface="+mn-ea"/>
              <a:cs typeface="+mn-cs"/>
            </a:rPr>
            <a:t> for </a:t>
          </a:r>
          <a:r>
            <a:rPr kumimoji="0" lang="en-US" sz="2400" b="0" i="0" u="none" strike="noStrike" kern="1200" cap="none" spc="0" normalizeH="0" baseline="0" noProof="0" err="1">
              <a:ln>
                <a:noFill/>
              </a:ln>
              <a:solidFill>
                <a:prstClr val="black"/>
              </a:solidFill>
              <a:effectLst/>
              <a:uLnTx/>
              <a:uFillTx/>
              <a:latin typeface="+mn-lt"/>
              <a:ea typeface="+mn-ea"/>
              <a:cs typeface="+mn-cs"/>
            </a:rPr>
            <a:t>Fq</a:t>
          </a:r>
          <a:r>
            <a:rPr kumimoji="0" lang="en-US" sz="2400" b="0" i="0" u="none" strike="noStrike" kern="1200" cap="none" spc="0" normalizeH="0" baseline="0" noProof="0">
              <a:ln>
                <a:noFill/>
              </a:ln>
              <a:solidFill>
                <a:prstClr val="black"/>
              </a:solidFill>
              <a:effectLst/>
              <a:uLnTx/>
              <a:uFillTx/>
              <a:latin typeface="+mn-lt"/>
              <a:ea typeface="+mn-ea"/>
              <a:cs typeface="+mn-cs"/>
            </a:rPr>
            <a:t>-susceptible</a:t>
          </a:r>
        </a:p>
        <a:p>
          <a:pPr marL="228600" lvl="1" indent="-228600" algn="l" defTabSz="1066800">
            <a:lnSpc>
              <a:spcPct val="150000"/>
            </a:lnSpc>
            <a:spcBef>
              <a:spcPct val="0"/>
            </a:spcBef>
            <a:spcAft>
              <a:spcPct val="15000"/>
            </a:spcAft>
            <a:buClrTx/>
            <a:buSzTx/>
            <a:buFont typeface="Wingdings" panose="05000000000000000000" pitchFamily="2" charset="2"/>
            <a:buChar char="Ø"/>
          </a:pPr>
          <a:r>
            <a:rPr lang="en-US" sz="2400" kern="1200">
              <a:solidFill>
                <a:prstClr val="black"/>
              </a:solidFill>
              <a:latin typeface="+mn-lt"/>
            </a:rPr>
            <a:t>Longer regimens for </a:t>
          </a:r>
          <a:r>
            <a:rPr lang="en-US" sz="2400" kern="1200" err="1">
              <a:solidFill>
                <a:prstClr val="black"/>
              </a:solidFill>
              <a:latin typeface="+mn-lt"/>
            </a:rPr>
            <a:t>Fq</a:t>
          </a:r>
          <a:r>
            <a:rPr lang="en-US" sz="2400" kern="1200">
              <a:solidFill>
                <a:prstClr val="black"/>
              </a:solidFill>
              <a:latin typeface="+mn-lt"/>
            </a:rPr>
            <a:t>-resistant</a:t>
          </a:r>
          <a:endParaRPr kumimoji="0" lang="en-US" sz="2400" b="0" i="0" u="none" strike="noStrike" kern="1200" cap="none" spc="0" normalizeH="0" baseline="0" noProof="0">
            <a:ln>
              <a:noFill/>
            </a:ln>
            <a:solidFill>
              <a:prstClr val="black"/>
            </a:solidFill>
            <a:effectLst/>
            <a:uLnTx/>
            <a:uFillTx/>
            <a:latin typeface="+mn-lt"/>
            <a:ea typeface="+mn-ea"/>
            <a:cs typeface="+mn-cs"/>
          </a:endParaRPr>
        </a:p>
      </dsp:txBody>
      <dsp:txXfrm>
        <a:off x="3004650" y="611010"/>
        <a:ext cx="6906119" cy="3657796"/>
      </dsp:txXfrm>
    </dsp:sp>
    <dsp:sp modelId="{344E35A3-EB70-4C57-9490-AECBD8810AD7}">
      <dsp:nvSpPr>
        <dsp:cNvPr id="0" name=""/>
        <dsp:cNvSpPr/>
      </dsp:nvSpPr>
      <dsp:spPr>
        <a:xfrm>
          <a:off x="8711" y="860082"/>
          <a:ext cx="2995938" cy="3159653"/>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kumimoji="0" lang="en-US" sz="2400" b="1" i="0" u="none" strike="noStrike" kern="1200" cap="none" spc="0" normalizeH="0" baseline="0" noProof="0">
              <a:ln>
                <a:noFill/>
              </a:ln>
              <a:solidFill>
                <a:schemeClr val="bg1"/>
              </a:solidFill>
              <a:effectLst/>
              <a:uLnTx/>
              <a:uFillTx/>
              <a:latin typeface="+mn-lt"/>
              <a:ea typeface="+mn-ea"/>
              <a:cs typeface="+mn-cs"/>
            </a:rPr>
            <a:t>BEAT-TB</a:t>
          </a:r>
          <a:r>
            <a:rPr kumimoji="0" lang="en-US" sz="2400" b="0" i="0" u="none" strike="noStrike" kern="1200" cap="none" spc="0" normalizeH="0" baseline="0" noProof="0">
              <a:ln>
                <a:noFill/>
              </a:ln>
              <a:solidFill>
                <a:schemeClr val="bg1"/>
              </a:solidFill>
              <a:effectLst/>
              <a:uLnTx/>
              <a:uFillTx/>
              <a:latin typeface="+mn-lt"/>
              <a:ea typeface="+mn-ea"/>
              <a:cs typeface="+mn-cs"/>
            </a:rPr>
            <a:t> </a:t>
          </a:r>
          <a:r>
            <a:rPr kumimoji="0" lang="en-US" sz="2400" b="1" i="0" u="none" strike="noStrike" kern="1200" cap="none" spc="0" normalizeH="0" baseline="0" noProof="0">
              <a:ln>
                <a:noFill/>
              </a:ln>
              <a:solidFill>
                <a:schemeClr val="bg1"/>
              </a:solidFill>
              <a:effectLst/>
              <a:uLnTx/>
              <a:uFillTx/>
              <a:latin typeface="+mn-lt"/>
              <a:ea typeface="+mn-ea"/>
              <a:cs typeface="+mn-cs"/>
            </a:rPr>
            <a:t>trial</a:t>
          </a:r>
          <a:r>
            <a:rPr kumimoji="0" lang="en-US" sz="2400" b="0" i="0" u="none" strike="noStrike" kern="1200" cap="none" spc="0" normalizeH="0" baseline="0" noProof="0">
              <a:ln>
                <a:noFill/>
              </a:ln>
              <a:solidFill>
                <a:schemeClr val="bg1"/>
              </a:solidFill>
              <a:effectLst/>
              <a:uLnTx/>
              <a:uFillTx/>
              <a:latin typeface="+mn-lt"/>
              <a:ea typeface="+mn-ea"/>
              <a:cs typeface="+mn-cs"/>
            </a:rPr>
            <a:t> </a:t>
          </a:r>
        </a:p>
        <a:p>
          <a:pPr marL="0" lvl="0" indent="0" algn="ctr" defTabSz="1066800">
            <a:lnSpc>
              <a:spcPct val="90000"/>
            </a:lnSpc>
            <a:spcBef>
              <a:spcPct val="0"/>
            </a:spcBef>
            <a:spcAft>
              <a:spcPct val="35000"/>
            </a:spcAft>
            <a:buNone/>
          </a:pPr>
          <a:r>
            <a:rPr lang="en-AU" sz="2400" b="0" kern="1200">
              <a:solidFill>
                <a:schemeClr val="bg1"/>
              </a:solidFill>
              <a:latin typeface="+mn-lt"/>
            </a:rPr>
            <a:t>(site: South Africa)</a:t>
          </a:r>
          <a:endParaRPr lang="en-US" sz="2400" kern="1200">
            <a:solidFill>
              <a:schemeClr val="bg1"/>
            </a:solidFill>
            <a:latin typeface="+mn-lt"/>
          </a:endParaRPr>
        </a:p>
      </dsp:txBody>
      <dsp:txXfrm>
        <a:off x="154961" y="1006332"/>
        <a:ext cx="2703438" cy="28671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4482FC-D401-4756-B3FD-5479BFC596B2}">
      <dsp:nvSpPr>
        <dsp:cNvPr id="0" name=""/>
        <dsp:cNvSpPr/>
      </dsp:nvSpPr>
      <dsp:spPr>
        <a:xfrm>
          <a:off x="72382" y="580570"/>
          <a:ext cx="2740924" cy="1644554"/>
        </a:xfrm>
        <a:prstGeom prst="rect">
          <a:avLst/>
        </a:prstGeom>
        <a:solidFill>
          <a:schemeClr val="accent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3.15:</a:t>
          </a:r>
        </a:p>
        <a:p>
          <a:pPr marL="0" lvl="0" indent="0" algn="ctr" defTabSz="488950">
            <a:lnSpc>
              <a:spcPct val="90000"/>
            </a:lnSpc>
            <a:spcBef>
              <a:spcPct val="0"/>
            </a:spcBef>
            <a:spcAft>
              <a:spcPct val="35000"/>
            </a:spcAft>
            <a:buNone/>
          </a:pPr>
          <a:r>
            <a:rPr lang="en-US" sz="1100" kern="1200"/>
            <a:t>In MDR/RR-TB patients on longer regimens, a total treatment duration of 18–20 months is suggested for most patients; the duration may be modified according to the patient’s response to therapy. </a:t>
          </a:r>
        </a:p>
        <a:p>
          <a:pPr marL="0" lvl="0" indent="0" algn="ctr" defTabSz="488950">
            <a:lnSpc>
              <a:spcPct val="90000"/>
            </a:lnSpc>
            <a:spcBef>
              <a:spcPct val="0"/>
            </a:spcBef>
            <a:spcAft>
              <a:spcPct val="35000"/>
            </a:spcAft>
            <a:buNone/>
          </a:pPr>
          <a:r>
            <a:rPr lang="en-US" sz="1000" i="1" kern="1200"/>
            <a:t>(Conditional recommendation, very low certainty of evidence</a:t>
          </a:r>
        </a:p>
      </dsp:txBody>
      <dsp:txXfrm>
        <a:off x="72382" y="580570"/>
        <a:ext cx="2740924" cy="1644554"/>
      </dsp:txXfrm>
    </dsp:sp>
    <dsp:sp modelId="{02529F7A-7D12-4EC8-ABD6-78435811C453}">
      <dsp:nvSpPr>
        <dsp:cNvPr id="0" name=""/>
        <dsp:cNvSpPr/>
      </dsp:nvSpPr>
      <dsp:spPr>
        <a:xfrm>
          <a:off x="3087399" y="580570"/>
          <a:ext cx="2740924" cy="1644554"/>
        </a:xfrm>
        <a:prstGeom prst="rect">
          <a:avLst/>
        </a:prstGeom>
        <a:solidFill>
          <a:schemeClr val="accent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3.16:</a:t>
          </a:r>
        </a:p>
        <a:p>
          <a:pPr marL="0" lvl="0" indent="0" algn="ctr" defTabSz="488950">
            <a:lnSpc>
              <a:spcPct val="90000"/>
            </a:lnSpc>
            <a:spcBef>
              <a:spcPct val="0"/>
            </a:spcBef>
            <a:spcAft>
              <a:spcPct val="35000"/>
            </a:spcAft>
            <a:buNone/>
          </a:pPr>
          <a:r>
            <a:rPr lang="en-US" sz="1100" kern="1200"/>
            <a:t>In MDR/RR-TB patients on longer regimens, a treatment duration of 15–17 months after culture conversion is suggested for most patients; the duration may be modified according to the patient’s response to therapy. </a:t>
          </a:r>
        </a:p>
        <a:p>
          <a:pPr marL="0" lvl="0" indent="0" algn="ctr" defTabSz="488950">
            <a:lnSpc>
              <a:spcPct val="90000"/>
            </a:lnSpc>
            <a:spcBef>
              <a:spcPct val="0"/>
            </a:spcBef>
            <a:spcAft>
              <a:spcPct val="35000"/>
            </a:spcAft>
            <a:buNone/>
          </a:pPr>
          <a:r>
            <a:rPr lang="en-US" sz="1000" i="1" kern="1200"/>
            <a:t>(Conditional recommendation, very low certainty of evidence)</a:t>
          </a:r>
        </a:p>
      </dsp:txBody>
      <dsp:txXfrm>
        <a:off x="3087399" y="580570"/>
        <a:ext cx="2740924" cy="1644554"/>
      </dsp:txXfrm>
    </dsp:sp>
    <dsp:sp modelId="{2E2B08EF-EC2A-4274-AD30-A5029D0E7C47}">
      <dsp:nvSpPr>
        <dsp:cNvPr id="0" name=""/>
        <dsp:cNvSpPr/>
      </dsp:nvSpPr>
      <dsp:spPr>
        <a:xfrm>
          <a:off x="6102416" y="580570"/>
          <a:ext cx="2740924" cy="1644554"/>
        </a:xfrm>
        <a:prstGeom prst="rect">
          <a:avLst/>
        </a:prstGeom>
        <a:solidFill>
          <a:schemeClr val="accent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3.17:</a:t>
          </a:r>
        </a:p>
        <a:p>
          <a:pPr marL="0" lvl="0" indent="0" algn="ctr" defTabSz="488950">
            <a:lnSpc>
              <a:spcPct val="90000"/>
            </a:lnSpc>
            <a:spcBef>
              <a:spcPct val="0"/>
            </a:spcBef>
            <a:spcAft>
              <a:spcPct val="35000"/>
            </a:spcAft>
            <a:buNone/>
          </a:pPr>
          <a:r>
            <a:rPr lang="en-US" sz="1100" kern="1200"/>
            <a:t>In MDR/RR-TB patients on longer regimens containing amikacin or streptomycin, an intensive phase of 6–7 months is suggested for most patients; the duration may be modified according to the patient’s response to therapy. </a:t>
          </a:r>
        </a:p>
        <a:p>
          <a:pPr marL="0" lvl="0" indent="0" algn="ctr" defTabSz="488950">
            <a:lnSpc>
              <a:spcPct val="90000"/>
            </a:lnSpc>
            <a:spcBef>
              <a:spcPct val="0"/>
            </a:spcBef>
            <a:spcAft>
              <a:spcPct val="35000"/>
            </a:spcAft>
            <a:buNone/>
          </a:pPr>
          <a:r>
            <a:rPr lang="en-US" sz="1000" i="1" kern="1200"/>
            <a:t>(Conditional recommendation, very low certainty of evidence)</a:t>
          </a:r>
          <a:endParaRPr lang="en-US" sz="1000" i="1" kern="1200">
            <a:solidFill>
              <a:schemeClr val="tx2"/>
            </a:solidFill>
          </a:endParaRPr>
        </a:p>
      </dsp:txBody>
      <dsp:txXfrm>
        <a:off x="6102416" y="580570"/>
        <a:ext cx="2740924" cy="1644554"/>
      </dsp:txXfrm>
    </dsp:sp>
    <dsp:sp modelId="{268DA87C-AB28-490E-AE66-274AC2D05EC4}">
      <dsp:nvSpPr>
        <dsp:cNvPr id="0" name=""/>
        <dsp:cNvSpPr/>
      </dsp:nvSpPr>
      <dsp:spPr>
        <a:xfrm>
          <a:off x="9117433" y="580570"/>
          <a:ext cx="2740924" cy="1644554"/>
        </a:xfrm>
        <a:prstGeom prst="rect">
          <a:avLst/>
        </a:prstGeom>
        <a:solidFill>
          <a:srgbClr val="0070C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4.1: </a:t>
          </a:r>
        </a:p>
        <a:p>
          <a:pPr marL="0" lvl="0" indent="0" algn="ctr" defTabSz="488950">
            <a:lnSpc>
              <a:spcPct val="90000"/>
            </a:lnSpc>
            <a:spcBef>
              <a:spcPct val="0"/>
            </a:spcBef>
            <a:spcAft>
              <a:spcPct val="35000"/>
            </a:spcAft>
            <a:buNone/>
          </a:pPr>
          <a:r>
            <a:rPr lang="en-US" sz="1100" kern="1200"/>
            <a:t>In patients with confirmed rifampicin-susceptible, isoniazid-resistant tuberculosis , treatment with rifampicin, ethambutol, pyrazinamide and levofloxacin is recommended for a duration of 6 months. </a:t>
          </a:r>
        </a:p>
        <a:p>
          <a:pPr marL="0" lvl="0" indent="0" algn="ctr" defTabSz="488950">
            <a:lnSpc>
              <a:spcPct val="90000"/>
            </a:lnSpc>
            <a:spcBef>
              <a:spcPct val="0"/>
            </a:spcBef>
            <a:spcAft>
              <a:spcPct val="35000"/>
            </a:spcAft>
            <a:buNone/>
          </a:pPr>
          <a:r>
            <a:rPr lang="en-US" sz="1000" i="1" kern="1200"/>
            <a:t>(Conditional recommendation, very low certainty in the estimates of evidence)</a:t>
          </a:r>
        </a:p>
      </dsp:txBody>
      <dsp:txXfrm>
        <a:off x="9117433" y="580570"/>
        <a:ext cx="2740924" cy="1644554"/>
      </dsp:txXfrm>
    </dsp:sp>
    <dsp:sp modelId="{900CF18C-36C4-44A8-A33B-01E840181832}">
      <dsp:nvSpPr>
        <dsp:cNvPr id="0" name=""/>
        <dsp:cNvSpPr/>
      </dsp:nvSpPr>
      <dsp:spPr>
        <a:xfrm>
          <a:off x="446" y="2499217"/>
          <a:ext cx="2740924" cy="1644554"/>
        </a:xfrm>
        <a:prstGeom prst="rect">
          <a:avLst/>
        </a:prstGeom>
        <a:solidFill>
          <a:srgbClr val="0070C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4.2:</a:t>
          </a:r>
        </a:p>
        <a:p>
          <a:pPr marL="0" lvl="0" indent="0" algn="ctr" defTabSz="488950">
            <a:lnSpc>
              <a:spcPct val="90000"/>
            </a:lnSpc>
            <a:spcBef>
              <a:spcPct val="0"/>
            </a:spcBef>
            <a:spcAft>
              <a:spcPct val="35000"/>
            </a:spcAft>
            <a:buNone/>
          </a:pPr>
          <a:r>
            <a:rPr lang="en-US" sz="1100" kern="1200"/>
            <a:t>In patients with confirmed rifampicin-susceptible, isoniazid-resistant tuberculosis, it is not recommended to add streptomycin or other injectable agents to the treatment regimen.</a:t>
          </a:r>
        </a:p>
        <a:p>
          <a:pPr marL="0" lvl="0" indent="0" algn="ctr" defTabSz="488950">
            <a:lnSpc>
              <a:spcPct val="90000"/>
            </a:lnSpc>
            <a:spcBef>
              <a:spcPct val="0"/>
            </a:spcBef>
            <a:spcAft>
              <a:spcPct val="35000"/>
            </a:spcAft>
            <a:buNone/>
          </a:pPr>
          <a:r>
            <a:rPr lang="en-US" sz="1100" kern="1200"/>
            <a:t> </a:t>
          </a:r>
          <a:r>
            <a:rPr lang="en-US" sz="1100" i="1" kern="1200"/>
            <a:t>(Conditional recommendation, very low certainty of evidence)</a:t>
          </a:r>
        </a:p>
      </dsp:txBody>
      <dsp:txXfrm>
        <a:off x="446" y="2499217"/>
        <a:ext cx="2740924" cy="1644554"/>
      </dsp:txXfrm>
    </dsp:sp>
    <dsp:sp modelId="{8D22991D-201D-4780-907B-A2BA10923C7E}">
      <dsp:nvSpPr>
        <dsp:cNvPr id="0" name=""/>
        <dsp:cNvSpPr/>
      </dsp:nvSpPr>
      <dsp:spPr>
        <a:xfrm>
          <a:off x="3015463" y="2499217"/>
          <a:ext cx="2884795" cy="1644554"/>
        </a:xfrm>
        <a:prstGeom prst="rect">
          <a:avLst/>
        </a:prstGeom>
        <a:solidFill>
          <a:schemeClr val="accent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5.1:</a:t>
          </a:r>
        </a:p>
        <a:p>
          <a:pPr marL="0" lvl="0" indent="0" algn="ctr" defTabSz="488950">
            <a:lnSpc>
              <a:spcPct val="90000"/>
            </a:lnSpc>
            <a:spcBef>
              <a:spcPct val="0"/>
            </a:spcBef>
            <a:spcAft>
              <a:spcPct val="35000"/>
            </a:spcAft>
            <a:buNone/>
          </a:pPr>
          <a:r>
            <a:rPr lang="en-US" sz="1100" kern="1200"/>
            <a:t>In  MDR/RR-TB patients on longer regimens, the performance of sputum culture in addition to sputum smear microscopy is recommended to monitor treatment response. It is desirable for sputum culture to be repeated at monthly intervals. </a:t>
          </a:r>
        </a:p>
        <a:p>
          <a:pPr marL="0" lvl="0" indent="0" algn="ctr" defTabSz="488950">
            <a:lnSpc>
              <a:spcPct val="90000"/>
            </a:lnSpc>
            <a:spcBef>
              <a:spcPct val="0"/>
            </a:spcBef>
            <a:spcAft>
              <a:spcPct val="35000"/>
            </a:spcAft>
            <a:buNone/>
          </a:pPr>
          <a:endParaRPr lang="en-US" sz="1100" kern="1200"/>
        </a:p>
        <a:p>
          <a:pPr marL="0" lvl="0" indent="0" algn="ctr" defTabSz="488950">
            <a:lnSpc>
              <a:spcPct val="90000"/>
            </a:lnSpc>
            <a:spcBef>
              <a:spcPct val="0"/>
            </a:spcBef>
            <a:spcAft>
              <a:spcPct val="35000"/>
            </a:spcAft>
            <a:buNone/>
          </a:pPr>
          <a:r>
            <a:rPr lang="en-US" sz="1100" i="1" kern="1200"/>
            <a:t>(Strong recommendation, moderate certainty of evidence)</a:t>
          </a:r>
        </a:p>
      </dsp:txBody>
      <dsp:txXfrm>
        <a:off x="3015463" y="2499217"/>
        <a:ext cx="2884795" cy="1644554"/>
      </dsp:txXfrm>
    </dsp:sp>
    <dsp:sp modelId="{A02A9F0E-2DE6-41DC-930D-7DAE509543C2}">
      <dsp:nvSpPr>
        <dsp:cNvPr id="0" name=""/>
        <dsp:cNvSpPr/>
      </dsp:nvSpPr>
      <dsp:spPr>
        <a:xfrm>
          <a:off x="6174351" y="2499217"/>
          <a:ext cx="2740924" cy="1644554"/>
        </a:xfrm>
        <a:prstGeom prst="rect">
          <a:avLst/>
        </a:prstGeom>
        <a:solidFill>
          <a:schemeClr val="accent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6.1:</a:t>
          </a:r>
        </a:p>
        <a:p>
          <a:pPr marL="0" lvl="0" indent="0" algn="ctr" defTabSz="488950">
            <a:lnSpc>
              <a:spcPct val="90000"/>
            </a:lnSpc>
            <a:spcBef>
              <a:spcPct val="0"/>
            </a:spcBef>
            <a:spcAft>
              <a:spcPct val="35000"/>
            </a:spcAft>
            <a:buNone/>
          </a:pPr>
          <a:r>
            <a:rPr lang="en-US" sz="1100" kern="1200"/>
            <a:t>Antiretroviral therapy is recommended for all patients with HIV and drug-resistant tuberculosis requiring second-line antituberculosis drugs, irrespective of CD4 cell count, as early as possible (within the first 8 weeks) following initiation of antituberculosis treatment.</a:t>
          </a:r>
        </a:p>
        <a:p>
          <a:pPr marL="0" lvl="0" indent="0" algn="ctr" defTabSz="488950">
            <a:lnSpc>
              <a:spcPct val="90000"/>
            </a:lnSpc>
            <a:spcBef>
              <a:spcPct val="0"/>
            </a:spcBef>
            <a:spcAft>
              <a:spcPct val="35000"/>
            </a:spcAft>
            <a:buNone/>
          </a:pPr>
          <a:r>
            <a:rPr lang="en-US" sz="1000" i="1" kern="1200"/>
            <a:t> (Strong recommendation, very low certainty of evidence)</a:t>
          </a:r>
        </a:p>
      </dsp:txBody>
      <dsp:txXfrm>
        <a:off x="6174351" y="2499217"/>
        <a:ext cx="2740924" cy="1644554"/>
      </dsp:txXfrm>
    </dsp:sp>
    <dsp:sp modelId="{C5C6194E-D4FF-40DC-B25E-8D7896A3615A}">
      <dsp:nvSpPr>
        <dsp:cNvPr id="0" name=""/>
        <dsp:cNvSpPr/>
      </dsp:nvSpPr>
      <dsp:spPr>
        <a:xfrm>
          <a:off x="9189368" y="2499217"/>
          <a:ext cx="2740924" cy="1644554"/>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7.1:</a:t>
          </a:r>
        </a:p>
        <a:p>
          <a:pPr marL="0" lvl="0" indent="0" algn="ctr" defTabSz="488950">
            <a:lnSpc>
              <a:spcPct val="90000"/>
            </a:lnSpc>
            <a:spcBef>
              <a:spcPct val="0"/>
            </a:spcBef>
            <a:spcAft>
              <a:spcPct val="35000"/>
            </a:spcAft>
            <a:buNone/>
          </a:pPr>
          <a:r>
            <a:rPr lang="en-US" sz="1100" kern="1200"/>
            <a:t>In patients with rifampicin-resistant tuberculosis (RR-TB) or multidrug-resistant TB (MDR-TB), elective partial lung resection (lobectomy or wedge resection) may be used alongside a recommended MDR-TB regimen.</a:t>
          </a:r>
        </a:p>
        <a:p>
          <a:pPr marL="0" lvl="0" indent="0" algn="ctr" defTabSz="488950">
            <a:lnSpc>
              <a:spcPct val="90000"/>
            </a:lnSpc>
            <a:spcBef>
              <a:spcPct val="0"/>
            </a:spcBef>
            <a:spcAft>
              <a:spcPct val="35000"/>
            </a:spcAft>
            <a:buNone/>
          </a:pPr>
          <a:r>
            <a:rPr lang="en-US" sz="1100" kern="1200"/>
            <a:t> </a:t>
          </a:r>
          <a:r>
            <a:rPr lang="en-US" sz="1000" i="1" kern="1200"/>
            <a:t>(Conditional recommendation, very low certainty of evidence</a:t>
          </a:r>
        </a:p>
      </dsp:txBody>
      <dsp:txXfrm>
        <a:off x="9189368" y="2499217"/>
        <a:ext cx="2740924" cy="16445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EAC16C-348C-49B9-A729-BDA8A952035F}">
      <dsp:nvSpPr>
        <dsp:cNvPr id="0" name=""/>
        <dsp:cNvSpPr/>
      </dsp:nvSpPr>
      <dsp:spPr>
        <a:xfrm>
          <a:off x="1236928" y="296478"/>
          <a:ext cx="8615123" cy="1252880"/>
        </a:xfrm>
        <a:prstGeom prst="rightArrow">
          <a:avLst>
            <a:gd name="adj1" fmla="val 50000"/>
            <a:gd name="adj2" fmla="val 50000"/>
          </a:avLst>
        </a:prstGeom>
        <a:solidFill>
          <a:srgbClr val="E1691F"/>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254000" bIns="198895" numCol="1" spcCol="1270" anchor="ctr" anchorCtr="0">
          <a:noAutofit/>
        </a:bodyPr>
        <a:lstStyle/>
        <a:p>
          <a:pPr marL="0" lvl="0" indent="0" algn="l" defTabSz="622300">
            <a:lnSpc>
              <a:spcPct val="90000"/>
            </a:lnSpc>
            <a:spcBef>
              <a:spcPct val="0"/>
            </a:spcBef>
            <a:spcAft>
              <a:spcPct val="35000"/>
            </a:spcAft>
            <a:buNone/>
          </a:pPr>
          <a:r>
            <a:rPr lang="en-US" sz="1400" b="1" kern="1200"/>
            <a:t>6-month </a:t>
          </a:r>
          <a:r>
            <a:rPr lang="en-US" sz="1400" b="1" kern="1200" err="1"/>
            <a:t>BPaLM</a:t>
          </a:r>
          <a:r>
            <a:rPr lang="en-US" sz="1400" b="1" kern="1200"/>
            <a:t>/</a:t>
          </a:r>
          <a:r>
            <a:rPr lang="en-US" sz="1400" b="1" kern="1200" err="1"/>
            <a:t>BPaL</a:t>
          </a:r>
          <a:r>
            <a:rPr lang="en-US" sz="1400" b="1" kern="1200"/>
            <a:t> (MDR/RR-TB &amp; pre-XDR-TB)</a:t>
          </a:r>
        </a:p>
      </dsp:txBody>
      <dsp:txXfrm>
        <a:off x="1236928" y="609698"/>
        <a:ext cx="8301903" cy="626440"/>
      </dsp:txXfrm>
    </dsp:sp>
    <dsp:sp modelId="{CEDFAF0B-DDCF-4127-BF8E-FFE919A853C4}">
      <dsp:nvSpPr>
        <dsp:cNvPr id="0" name=""/>
        <dsp:cNvSpPr/>
      </dsp:nvSpPr>
      <dsp:spPr>
        <a:xfrm>
          <a:off x="1236928" y="1261013"/>
          <a:ext cx="1592247" cy="2300489"/>
        </a:xfrm>
        <a:prstGeom prst="rect">
          <a:avLst/>
        </a:prstGeom>
        <a:solidFill>
          <a:schemeClr val="lt1">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0" lvl="0" indent="0" algn="l" defTabSz="311150">
            <a:lnSpc>
              <a:spcPct val="90000"/>
            </a:lnSpc>
            <a:spcBef>
              <a:spcPct val="0"/>
            </a:spcBef>
            <a:spcAft>
              <a:spcPct val="35000"/>
            </a:spcAft>
            <a:buFont typeface="Arial" panose="020B0604020202020204" pitchFamily="34" charset="0"/>
            <a:buNone/>
          </a:pPr>
          <a:r>
            <a:rPr lang="en-US" sz="700" kern="1200"/>
            <a:t> ≥14 years with MDR/RR-TB  w/o exposure to B, Pa &amp;L. </a:t>
          </a:r>
        </a:p>
        <a:p>
          <a:pPr marL="0" lvl="0" indent="0" algn="l" defTabSz="311150">
            <a:lnSpc>
              <a:spcPct val="90000"/>
            </a:lnSpc>
            <a:spcBef>
              <a:spcPct val="0"/>
            </a:spcBef>
            <a:spcAft>
              <a:spcPct val="35000"/>
            </a:spcAft>
            <a:buFont typeface="Arial" panose="020B0604020202020204" pitchFamily="34" charset="0"/>
            <a:buNone/>
          </a:pPr>
          <a:r>
            <a:rPr lang="en-US" sz="700" kern="1200"/>
            <a:t>- This regimen may be used without moxifloxacin (</a:t>
          </a:r>
          <a:r>
            <a:rPr lang="en-US" sz="700" kern="1200" err="1"/>
            <a:t>BPaL</a:t>
          </a:r>
          <a:r>
            <a:rPr lang="en-US" sz="700" kern="1200"/>
            <a:t>) in the case of documented resistance to fluoroquinolones (in patients with pre-XDR-TB). </a:t>
          </a:r>
        </a:p>
        <a:p>
          <a:pPr marL="0" lvl="0" indent="0" algn="l" defTabSz="311150">
            <a:lnSpc>
              <a:spcPct val="90000"/>
            </a:lnSpc>
            <a:spcBef>
              <a:spcPct val="0"/>
            </a:spcBef>
            <a:spcAft>
              <a:spcPct val="35000"/>
            </a:spcAft>
            <a:buFont typeface="Arial" panose="020B0604020202020204" pitchFamily="34" charset="0"/>
            <a:buNone/>
          </a:pPr>
          <a:r>
            <a:rPr lang="en-US" sz="700" kern="1200"/>
            <a:t>- DST to fluoroquinolones is strongly encouraged, but DST should not delay treatment initiation.</a:t>
          </a:r>
        </a:p>
        <a:p>
          <a:pPr marL="0" lvl="0" indent="0" algn="l" defTabSz="311150">
            <a:lnSpc>
              <a:spcPct val="90000"/>
            </a:lnSpc>
            <a:spcBef>
              <a:spcPct val="0"/>
            </a:spcBef>
            <a:spcAft>
              <a:spcPct val="35000"/>
            </a:spcAft>
            <a:buFont typeface="Arial" panose="020B0604020202020204" pitchFamily="34" charset="0"/>
            <a:buNone/>
          </a:pPr>
          <a:r>
            <a:rPr lang="en-US" sz="700" kern="1200"/>
            <a:t>- Cannot be used during pregnancy</a:t>
          </a:r>
        </a:p>
        <a:p>
          <a:pPr marL="0" lvl="0" indent="0" algn="l" defTabSz="311150">
            <a:lnSpc>
              <a:spcPct val="90000"/>
            </a:lnSpc>
            <a:spcBef>
              <a:spcPct val="0"/>
            </a:spcBef>
            <a:spcAft>
              <a:spcPct val="35000"/>
            </a:spcAft>
            <a:buFont typeface="Arial" panose="020B0604020202020204" pitchFamily="34" charset="0"/>
            <a:buNone/>
          </a:pPr>
          <a:r>
            <a:rPr lang="en-US" sz="700" kern="1200"/>
            <a:t>- People with all forms of extrapulmonary TB except for TB involving the CNS, osteoarticular, or disseminated forms of TB with multi-organ involvement. </a:t>
          </a:r>
        </a:p>
      </dsp:txBody>
      <dsp:txXfrm>
        <a:off x="1236928" y="1261013"/>
        <a:ext cx="1592247" cy="2300489"/>
      </dsp:txXfrm>
    </dsp:sp>
    <dsp:sp modelId="{88D436FB-F988-4EF3-9C50-523441B5B818}">
      <dsp:nvSpPr>
        <dsp:cNvPr id="0" name=""/>
        <dsp:cNvSpPr/>
      </dsp:nvSpPr>
      <dsp:spPr>
        <a:xfrm>
          <a:off x="2829003" y="714266"/>
          <a:ext cx="7023048" cy="1252880"/>
        </a:xfrm>
        <a:prstGeom prst="rightArrow">
          <a:avLst>
            <a:gd name="adj1" fmla="val 50000"/>
            <a:gd name="adj2" fmla="val 50000"/>
          </a:avLst>
        </a:prstGeom>
        <a:solidFill>
          <a:srgbClr val="E1691F"/>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254000" bIns="198895" numCol="1" spcCol="1270" anchor="ctr" anchorCtr="0">
          <a:noAutofit/>
        </a:bodyPr>
        <a:lstStyle/>
        <a:p>
          <a:pPr marL="0" lvl="0" indent="0" algn="l" defTabSz="622300">
            <a:lnSpc>
              <a:spcPct val="90000"/>
            </a:lnSpc>
            <a:spcBef>
              <a:spcPct val="0"/>
            </a:spcBef>
            <a:spcAft>
              <a:spcPct val="35000"/>
            </a:spcAft>
            <a:buFont typeface="Arial" panose="020B0604020202020204" pitchFamily="34" charset="0"/>
            <a:buNone/>
          </a:pPr>
          <a:r>
            <a:rPr lang="en-US" sz="1400" b="1" kern="1200"/>
            <a:t>6-month </a:t>
          </a:r>
          <a:r>
            <a:rPr lang="en-US" sz="1400" b="1" kern="1200" err="1"/>
            <a:t>BDLLfxC</a:t>
          </a:r>
          <a:r>
            <a:rPr lang="en-US" sz="1400" b="1" kern="1200"/>
            <a:t>  (MDR/RR-TB &amp; pre-XDR-TB)</a:t>
          </a:r>
        </a:p>
      </dsp:txBody>
      <dsp:txXfrm>
        <a:off x="2829003" y="1027486"/>
        <a:ext cx="6709828" cy="626440"/>
      </dsp:txXfrm>
    </dsp:sp>
    <dsp:sp modelId="{25C2A5AF-8B25-48C7-98E5-FCE9839DBD38}">
      <dsp:nvSpPr>
        <dsp:cNvPr id="0" name=""/>
        <dsp:cNvSpPr/>
      </dsp:nvSpPr>
      <dsp:spPr>
        <a:xfrm>
          <a:off x="2829003" y="1678801"/>
          <a:ext cx="1592247" cy="2300489"/>
        </a:xfrm>
        <a:prstGeom prst="rect">
          <a:avLst/>
        </a:prstGeom>
        <a:solidFill>
          <a:schemeClr val="lt1">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0" lvl="0" indent="0" algn="l" defTabSz="311150">
            <a:lnSpc>
              <a:spcPct val="90000"/>
            </a:lnSpc>
            <a:spcBef>
              <a:spcPct val="0"/>
            </a:spcBef>
            <a:spcAft>
              <a:spcPct val="35000"/>
            </a:spcAft>
            <a:buFont typeface="Arial" panose="020B0604020202020204" pitchFamily="34" charset="0"/>
            <a:buNone/>
          </a:pPr>
          <a:r>
            <a:rPr lang="en-US" sz="700" kern="1200"/>
            <a:t>- People with MDR/RR-TB or pre-XDR-TB</a:t>
          </a:r>
        </a:p>
        <a:p>
          <a:pPr marL="0" lvl="0" indent="0" algn="l" defTabSz="311150">
            <a:lnSpc>
              <a:spcPct val="90000"/>
            </a:lnSpc>
            <a:spcBef>
              <a:spcPct val="0"/>
            </a:spcBef>
            <a:spcAft>
              <a:spcPct val="35000"/>
            </a:spcAft>
            <a:buFont typeface="Arial" panose="020B0604020202020204" pitchFamily="34" charset="0"/>
            <a:buNone/>
          </a:pPr>
          <a:r>
            <a:rPr lang="en-US" sz="700" kern="1200"/>
            <a:t>- People with MDR/RR-TB and less than one month of previous exposure to bedaquiline, linezolid, delamanid, or clofazimine. </a:t>
          </a:r>
        </a:p>
        <a:p>
          <a:pPr marL="0" lvl="0" indent="0" algn="l" defTabSz="311150">
            <a:lnSpc>
              <a:spcPct val="90000"/>
            </a:lnSpc>
            <a:spcBef>
              <a:spcPct val="0"/>
            </a:spcBef>
            <a:spcAft>
              <a:spcPct val="35000"/>
            </a:spcAft>
            <a:buFont typeface="Arial" panose="020B0604020202020204" pitchFamily="34" charset="0"/>
            <a:buNone/>
          </a:pPr>
          <a:r>
            <a:rPr lang="en-US" sz="700" kern="1200"/>
            <a:t>- People with diagnosed pulmonary TB, including children, adolescents, PLHIV, pregnant and breastfeeding women. </a:t>
          </a:r>
        </a:p>
        <a:p>
          <a:pPr marL="0" lvl="0" indent="0" algn="l" defTabSz="311150">
            <a:lnSpc>
              <a:spcPct val="90000"/>
            </a:lnSpc>
            <a:spcBef>
              <a:spcPct val="0"/>
            </a:spcBef>
            <a:spcAft>
              <a:spcPct val="35000"/>
            </a:spcAft>
            <a:buFont typeface="Arial" panose="020B0604020202020204" pitchFamily="34" charset="0"/>
            <a:buNone/>
          </a:pPr>
          <a:r>
            <a:rPr lang="en-US" sz="700" kern="1200"/>
            <a:t>- People with all forms of extrapulmonary TB except for TB involving the CNS, osteoarticular, or disseminated forms of TB with multi-organ involvement. </a:t>
          </a:r>
        </a:p>
        <a:p>
          <a:pPr marL="0" lvl="0" indent="0" algn="l" defTabSz="311150">
            <a:lnSpc>
              <a:spcPct val="90000"/>
            </a:lnSpc>
            <a:spcBef>
              <a:spcPct val="0"/>
            </a:spcBef>
            <a:spcAft>
              <a:spcPct val="35000"/>
            </a:spcAft>
            <a:buFont typeface="Arial" panose="020B0604020202020204" pitchFamily="34" charset="0"/>
            <a:buNone/>
          </a:pPr>
          <a:endParaRPr lang="en-US" sz="700" kern="1200"/>
        </a:p>
      </dsp:txBody>
      <dsp:txXfrm>
        <a:off x="2829003" y="1678801"/>
        <a:ext cx="1592247" cy="2300489"/>
      </dsp:txXfrm>
    </dsp:sp>
    <dsp:sp modelId="{4EF9E792-8488-48A8-8B71-F0780974D2E6}">
      <dsp:nvSpPr>
        <dsp:cNvPr id="0" name=""/>
        <dsp:cNvSpPr/>
      </dsp:nvSpPr>
      <dsp:spPr>
        <a:xfrm>
          <a:off x="4421077" y="1132054"/>
          <a:ext cx="5430973" cy="1252880"/>
        </a:xfrm>
        <a:prstGeom prst="rightArrow">
          <a:avLst>
            <a:gd name="adj1" fmla="val 50000"/>
            <a:gd name="adj2" fmla="val 50000"/>
          </a:avLst>
        </a:prstGeom>
        <a:solidFill>
          <a:srgbClr val="FFC00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254000" bIns="198895" numCol="1" spcCol="1270" anchor="ctr" anchorCtr="0">
          <a:noAutofit/>
        </a:bodyPr>
        <a:lstStyle/>
        <a:p>
          <a:pPr marL="0" lvl="0" indent="0" algn="l" defTabSz="622300">
            <a:lnSpc>
              <a:spcPct val="100000"/>
            </a:lnSpc>
            <a:spcBef>
              <a:spcPct val="0"/>
            </a:spcBef>
            <a:spcAft>
              <a:spcPts val="0"/>
            </a:spcAft>
            <a:buFont typeface="Arial" panose="020B0604020202020204" pitchFamily="34" charset="0"/>
            <a:buNone/>
          </a:pPr>
          <a:r>
            <a:rPr lang="en-US" sz="1400" b="1" kern="1200"/>
            <a:t>Modified 9-month (MDR/RR-TB)</a:t>
          </a:r>
        </a:p>
      </dsp:txBody>
      <dsp:txXfrm>
        <a:off x="4421077" y="1445274"/>
        <a:ext cx="5117753" cy="626440"/>
      </dsp:txXfrm>
    </dsp:sp>
    <dsp:sp modelId="{9603F470-C634-4096-988C-C3C88B56EB88}">
      <dsp:nvSpPr>
        <dsp:cNvPr id="0" name=""/>
        <dsp:cNvSpPr/>
      </dsp:nvSpPr>
      <dsp:spPr>
        <a:xfrm>
          <a:off x="4421077" y="2065601"/>
          <a:ext cx="1592247" cy="2300489"/>
        </a:xfrm>
        <a:prstGeom prst="rect">
          <a:avLst/>
        </a:prstGeom>
        <a:solidFill>
          <a:schemeClr val="lt1">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0" lvl="0" indent="0" algn="l" defTabSz="311150">
            <a:lnSpc>
              <a:spcPct val="90000"/>
            </a:lnSpc>
            <a:spcBef>
              <a:spcPct val="0"/>
            </a:spcBef>
            <a:spcAft>
              <a:spcPct val="35000"/>
            </a:spcAft>
            <a:buFont typeface="Arial" panose="020B0604020202020204" pitchFamily="34" charset="0"/>
            <a:buNone/>
          </a:pPr>
          <a:r>
            <a:rPr lang="en-US" sz="700" kern="1200"/>
            <a:t>- People with MDR/RR-TB and without resistance to fluoroquinolones; </a:t>
          </a:r>
        </a:p>
        <a:p>
          <a:pPr marL="0" lvl="0" indent="0" algn="l" defTabSz="311150">
            <a:lnSpc>
              <a:spcPct val="90000"/>
            </a:lnSpc>
            <a:spcBef>
              <a:spcPct val="0"/>
            </a:spcBef>
            <a:spcAft>
              <a:spcPct val="35000"/>
            </a:spcAft>
            <a:buFont typeface="Arial" panose="020B0604020202020204" pitchFamily="34" charset="0"/>
            <a:buNone/>
          </a:pPr>
          <a:r>
            <a:rPr lang="en-US" sz="700" kern="1200"/>
            <a:t>- People with diagnosed pulmonary TB, including children, adolescents, PLHIV, pregnant and breastfeeding women. </a:t>
          </a:r>
        </a:p>
        <a:p>
          <a:pPr marL="0" lvl="0" indent="0" algn="l" defTabSz="311150">
            <a:lnSpc>
              <a:spcPct val="90000"/>
            </a:lnSpc>
            <a:spcBef>
              <a:spcPct val="0"/>
            </a:spcBef>
            <a:spcAft>
              <a:spcPct val="35000"/>
            </a:spcAft>
            <a:buFont typeface="Arial" panose="020B0604020202020204" pitchFamily="34" charset="0"/>
            <a:buNone/>
          </a:pPr>
          <a:r>
            <a:rPr lang="en-US" sz="700" kern="1200"/>
            <a:t>- People with extensive TB disease and all forms of extrapulmonary TB except for TB involving the CNS, osteoarticular, or disseminated forms of TB with multi-organ involvement. </a:t>
          </a:r>
        </a:p>
        <a:p>
          <a:pPr marL="0" lvl="0" indent="0" algn="l" defTabSz="311150">
            <a:lnSpc>
              <a:spcPct val="90000"/>
            </a:lnSpc>
            <a:spcBef>
              <a:spcPct val="0"/>
            </a:spcBef>
            <a:spcAft>
              <a:spcPct val="35000"/>
            </a:spcAft>
            <a:buFont typeface="Arial" panose="020B0604020202020204" pitchFamily="34" charset="0"/>
            <a:buNone/>
          </a:pPr>
          <a:r>
            <a:rPr lang="en-US" sz="700" kern="1200"/>
            <a:t>- People with MDR/RR-TB and less than one month of previous exposure to bedaquiline, fluoroquinolones, linezolid, and clofazimine </a:t>
          </a:r>
        </a:p>
        <a:p>
          <a:pPr marL="0" lvl="0" indent="0" algn="l" defTabSz="311150">
            <a:lnSpc>
              <a:spcPct val="90000"/>
            </a:lnSpc>
            <a:spcBef>
              <a:spcPct val="0"/>
            </a:spcBef>
            <a:spcAft>
              <a:spcPct val="35000"/>
            </a:spcAft>
            <a:buFont typeface="Arial" panose="020B0604020202020204" pitchFamily="34" charset="0"/>
            <a:buNone/>
          </a:pPr>
          <a:endParaRPr lang="en-US" sz="700" kern="1200"/>
        </a:p>
      </dsp:txBody>
      <dsp:txXfrm>
        <a:off x="4421077" y="2065601"/>
        <a:ext cx="1592247" cy="2300489"/>
      </dsp:txXfrm>
    </dsp:sp>
    <dsp:sp modelId="{60C74C28-DF6C-469C-BD5E-94BB91B6CB4E}">
      <dsp:nvSpPr>
        <dsp:cNvPr id="0" name=""/>
        <dsp:cNvSpPr/>
      </dsp:nvSpPr>
      <dsp:spPr>
        <a:xfrm>
          <a:off x="6014014" y="1549842"/>
          <a:ext cx="3838037" cy="1252880"/>
        </a:xfrm>
        <a:prstGeom prst="rightArrow">
          <a:avLst>
            <a:gd name="adj1" fmla="val 50000"/>
            <a:gd name="adj2" fmla="val 50000"/>
          </a:avLst>
        </a:prstGeom>
        <a:solidFill>
          <a:srgbClr val="FFC00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254000" bIns="198895" numCol="1" spcCol="1270" anchor="b" anchorCtr="0">
          <a:noAutofit/>
        </a:bodyPr>
        <a:lstStyle/>
        <a:p>
          <a:pPr marL="0" lvl="0" indent="0" algn="l" defTabSz="622300">
            <a:lnSpc>
              <a:spcPct val="100000"/>
            </a:lnSpc>
            <a:spcBef>
              <a:spcPct val="0"/>
            </a:spcBef>
            <a:spcAft>
              <a:spcPts val="0"/>
            </a:spcAft>
            <a:buNone/>
          </a:pPr>
          <a:r>
            <a:rPr lang="en-US" sz="1400" b="1" kern="1200"/>
            <a:t>9-month regimens  (MDR/RR-TB)</a:t>
          </a:r>
        </a:p>
      </dsp:txBody>
      <dsp:txXfrm>
        <a:off x="6014014" y="1863062"/>
        <a:ext cx="3524817" cy="626440"/>
      </dsp:txXfrm>
    </dsp:sp>
    <dsp:sp modelId="{5CBDBD00-F63D-4E19-B372-F900E7E8211F}">
      <dsp:nvSpPr>
        <dsp:cNvPr id="0" name=""/>
        <dsp:cNvSpPr/>
      </dsp:nvSpPr>
      <dsp:spPr>
        <a:xfrm>
          <a:off x="6014014" y="2486747"/>
          <a:ext cx="1592247" cy="2045963"/>
        </a:xfrm>
        <a:prstGeom prst="rect">
          <a:avLst/>
        </a:prstGeom>
        <a:solidFill>
          <a:schemeClr val="lt1">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0" lvl="0" indent="0" algn="l" defTabSz="311150">
            <a:lnSpc>
              <a:spcPct val="90000"/>
            </a:lnSpc>
            <a:spcBef>
              <a:spcPct val="0"/>
            </a:spcBef>
            <a:spcAft>
              <a:spcPct val="35000"/>
            </a:spcAft>
            <a:buNone/>
          </a:pPr>
          <a:r>
            <a:rPr lang="en-US" sz="700" kern="1200"/>
            <a:t>- 2 months of linezolid (600 mg) can be used as an alternative to 4 months of ethionamide. </a:t>
          </a:r>
        </a:p>
        <a:p>
          <a:pPr marL="0" lvl="0" indent="0" algn="l" defTabSz="311150">
            <a:lnSpc>
              <a:spcPct val="90000"/>
            </a:lnSpc>
            <a:spcBef>
              <a:spcPct val="0"/>
            </a:spcBef>
            <a:spcAft>
              <a:spcPct val="35000"/>
            </a:spcAft>
            <a:buNone/>
          </a:pPr>
          <a:r>
            <a:rPr lang="en-US" sz="700" kern="1200"/>
            <a:t>- no previous exposure to second-line treatment (including bedaquiline),</a:t>
          </a:r>
        </a:p>
        <a:p>
          <a:pPr marL="0" lvl="0" indent="0" algn="l" defTabSz="311150">
            <a:lnSpc>
              <a:spcPct val="90000"/>
            </a:lnSpc>
            <a:spcBef>
              <a:spcPct val="0"/>
            </a:spcBef>
            <a:spcAft>
              <a:spcPct val="35000"/>
            </a:spcAft>
            <a:buNone/>
          </a:pPr>
          <a:r>
            <a:rPr lang="en-US" sz="700" kern="1200"/>
            <a:t> - no fluoroquinolone resistance and </a:t>
          </a:r>
        </a:p>
        <a:p>
          <a:pPr marL="0" lvl="0" indent="0" algn="l" defTabSz="311150">
            <a:lnSpc>
              <a:spcPct val="90000"/>
            </a:lnSpc>
            <a:spcBef>
              <a:spcPct val="0"/>
            </a:spcBef>
            <a:spcAft>
              <a:spcPct val="35000"/>
            </a:spcAft>
            <a:buNone/>
          </a:pPr>
          <a:r>
            <a:rPr lang="en-US" sz="700" kern="1200"/>
            <a:t>- no extensive pulmonary TB disease or severe extrapulmonary TB. </a:t>
          </a:r>
        </a:p>
        <a:p>
          <a:pPr marL="0" lvl="0" indent="0" algn="l" defTabSz="311150">
            <a:lnSpc>
              <a:spcPct val="90000"/>
            </a:lnSpc>
            <a:spcBef>
              <a:spcPct val="0"/>
            </a:spcBef>
            <a:spcAft>
              <a:spcPct val="35000"/>
            </a:spcAft>
            <a:buNone/>
          </a:pPr>
          <a:r>
            <a:rPr lang="en-US" sz="700" kern="1200"/>
            <a:t>- rapid DST for ruling out fluoroquinolone resistance is required.</a:t>
          </a:r>
        </a:p>
        <a:p>
          <a:pPr marL="0" lvl="0" indent="0" algn="l" defTabSz="311150">
            <a:lnSpc>
              <a:spcPct val="90000"/>
            </a:lnSpc>
            <a:spcBef>
              <a:spcPct val="0"/>
            </a:spcBef>
            <a:spcAft>
              <a:spcPct val="35000"/>
            </a:spcAft>
            <a:buNone/>
          </a:pPr>
          <a:r>
            <a:rPr lang="en-US" sz="700" kern="1200"/>
            <a:t>- can be used in all age groups </a:t>
          </a:r>
        </a:p>
        <a:p>
          <a:pPr marL="0" lvl="0" indent="0" algn="l" defTabSz="311150">
            <a:lnSpc>
              <a:spcPct val="90000"/>
            </a:lnSpc>
            <a:spcBef>
              <a:spcPct val="0"/>
            </a:spcBef>
            <a:spcAft>
              <a:spcPct val="35000"/>
            </a:spcAft>
            <a:buNone/>
          </a:pPr>
          <a:r>
            <a:rPr lang="en-US" sz="700" kern="1200"/>
            <a:t>- </a:t>
          </a:r>
          <a:r>
            <a:rPr lang="en-US" sz="700" kern="1200" err="1"/>
            <a:t>Lzd</a:t>
          </a:r>
          <a:r>
            <a:rPr lang="en-US" sz="700" kern="1200"/>
            <a:t> variation can be used in pregnant women</a:t>
          </a:r>
        </a:p>
      </dsp:txBody>
      <dsp:txXfrm>
        <a:off x="6014014" y="2486747"/>
        <a:ext cx="1592247" cy="2045963"/>
      </dsp:txXfrm>
    </dsp:sp>
    <dsp:sp modelId="{00F872EF-7BDE-4531-BA49-B9D196AC5490}">
      <dsp:nvSpPr>
        <dsp:cNvPr id="0" name=""/>
        <dsp:cNvSpPr/>
      </dsp:nvSpPr>
      <dsp:spPr>
        <a:xfrm>
          <a:off x="7606089" y="1967630"/>
          <a:ext cx="2245962" cy="1252880"/>
        </a:xfrm>
        <a:prstGeom prst="rightArrow">
          <a:avLst>
            <a:gd name="adj1" fmla="val 50000"/>
            <a:gd name="adj2" fmla="val 50000"/>
          </a:avLst>
        </a:prstGeom>
        <a:solidFill>
          <a:srgbClr val="EFAD85"/>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254000" bIns="198895" numCol="1" spcCol="1270" anchor="ctr" anchorCtr="0">
          <a:noAutofit/>
        </a:bodyPr>
        <a:lstStyle/>
        <a:p>
          <a:pPr marL="0" lvl="0" indent="0" algn="l" defTabSz="622300">
            <a:lnSpc>
              <a:spcPct val="100000"/>
            </a:lnSpc>
            <a:spcBef>
              <a:spcPct val="0"/>
            </a:spcBef>
            <a:spcAft>
              <a:spcPts val="0"/>
            </a:spcAft>
            <a:buNone/>
          </a:pPr>
          <a:r>
            <a:rPr lang="en-US" sz="1400" b="1" kern="1200"/>
            <a:t>Longer  (18 m), mostly in XDR-TB)</a:t>
          </a:r>
        </a:p>
      </dsp:txBody>
      <dsp:txXfrm>
        <a:off x="7606089" y="2280850"/>
        <a:ext cx="1932742" cy="626440"/>
      </dsp:txXfrm>
    </dsp:sp>
    <dsp:sp modelId="{7659987C-DF01-45AB-B261-5F15F961E0DF}">
      <dsp:nvSpPr>
        <dsp:cNvPr id="0" name=""/>
        <dsp:cNvSpPr/>
      </dsp:nvSpPr>
      <dsp:spPr>
        <a:xfrm>
          <a:off x="7606089" y="3032718"/>
          <a:ext cx="1592247" cy="1371965"/>
        </a:xfrm>
        <a:prstGeom prst="rect">
          <a:avLst/>
        </a:prstGeom>
        <a:solidFill>
          <a:schemeClr val="lt1">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0" lvl="0" indent="0" algn="l" defTabSz="311150">
            <a:lnSpc>
              <a:spcPct val="90000"/>
            </a:lnSpc>
            <a:spcBef>
              <a:spcPct val="0"/>
            </a:spcBef>
            <a:spcAft>
              <a:spcPct val="35000"/>
            </a:spcAft>
            <a:buNone/>
          </a:pPr>
          <a:r>
            <a:rPr lang="en-US" sz="700" kern="1200"/>
            <a:t>- Last resort regimen</a:t>
          </a:r>
        </a:p>
        <a:p>
          <a:pPr marL="0" lvl="0" indent="0" algn="l" defTabSz="311150">
            <a:lnSpc>
              <a:spcPct val="90000"/>
            </a:lnSpc>
            <a:spcBef>
              <a:spcPct val="0"/>
            </a:spcBef>
            <a:spcAft>
              <a:spcPct val="35000"/>
            </a:spcAft>
            <a:buNone/>
          </a:pPr>
          <a:r>
            <a:rPr lang="en-US" sz="700" kern="1200"/>
            <a:t>- Those who failed or  not eligible for shorter regimens</a:t>
          </a:r>
        </a:p>
        <a:p>
          <a:pPr marL="0" lvl="0" indent="0" algn="l" defTabSz="311150">
            <a:lnSpc>
              <a:spcPct val="90000"/>
            </a:lnSpc>
            <a:spcBef>
              <a:spcPct val="0"/>
            </a:spcBef>
            <a:spcAft>
              <a:spcPct val="35000"/>
            </a:spcAft>
            <a:buNone/>
          </a:pPr>
          <a:r>
            <a:rPr lang="en-US" sz="700" kern="1200"/>
            <a:t>- XDR-TB patients</a:t>
          </a:r>
        </a:p>
        <a:p>
          <a:pPr marL="0" lvl="0" indent="0" algn="l" defTabSz="311150">
            <a:lnSpc>
              <a:spcPct val="90000"/>
            </a:lnSpc>
            <a:spcBef>
              <a:spcPct val="0"/>
            </a:spcBef>
            <a:spcAft>
              <a:spcPct val="35000"/>
            </a:spcAft>
            <a:buNone/>
          </a:pPr>
          <a:r>
            <a:rPr lang="en-US" sz="700" kern="1200"/>
            <a:t>- Individualized based on current recommendations </a:t>
          </a:r>
        </a:p>
      </dsp:txBody>
      <dsp:txXfrm>
        <a:off x="7606089" y="3032718"/>
        <a:ext cx="1592247" cy="13719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A2EEF8-2131-4B2C-9047-6C5FC06CE3F3}">
      <dsp:nvSpPr>
        <dsp:cNvPr id="0" name=""/>
        <dsp:cNvSpPr/>
      </dsp:nvSpPr>
      <dsp:spPr>
        <a:xfrm>
          <a:off x="0" y="522424"/>
          <a:ext cx="6824131" cy="1100304"/>
        </a:xfrm>
        <a:prstGeom prst="notchedRightArrow">
          <a:avLst/>
        </a:prstGeom>
        <a:solidFill>
          <a:srgbClr val="8DBEE6"/>
        </a:solidFill>
        <a:ln>
          <a:noFill/>
        </a:ln>
        <a:effectLst/>
      </dsp:spPr>
      <dsp:style>
        <a:lnRef idx="0">
          <a:scrgbClr r="0" g="0" b="0"/>
        </a:lnRef>
        <a:fillRef idx="1">
          <a:scrgbClr r="0" g="0" b="0"/>
        </a:fillRef>
        <a:effectRef idx="0">
          <a:scrgbClr r="0" g="0" b="0"/>
        </a:effectRef>
        <a:fontRef idx="minor"/>
      </dsp:style>
    </dsp:sp>
    <dsp:sp modelId="{9FC64A63-A08C-4F69-A424-73A03620E3C2}">
      <dsp:nvSpPr>
        <dsp:cNvPr id="0" name=""/>
        <dsp:cNvSpPr/>
      </dsp:nvSpPr>
      <dsp:spPr>
        <a:xfrm>
          <a:off x="3912" y="197225"/>
          <a:ext cx="1042087" cy="5736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fr-CH" sz="1400" b="0" kern="1200"/>
            <a:t>Start</a:t>
          </a:r>
          <a:endParaRPr lang="en-US" sz="1400" b="0" kern="1200"/>
        </a:p>
      </dsp:txBody>
      <dsp:txXfrm>
        <a:off x="3912" y="197225"/>
        <a:ext cx="1042087" cy="573676"/>
      </dsp:txXfrm>
    </dsp:sp>
    <dsp:sp modelId="{8A2392FC-D38C-430F-B193-3E8517D367E7}">
      <dsp:nvSpPr>
        <dsp:cNvPr id="0" name=""/>
        <dsp:cNvSpPr/>
      </dsp:nvSpPr>
      <dsp:spPr>
        <a:xfrm>
          <a:off x="424755" y="913814"/>
          <a:ext cx="216491" cy="216491"/>
        </a:xfrm>
        <a:prstGeom prst="ellips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743084-F7C4-4969-BA4B-83ACFAF8DEBB}">
      <dsp:nvSpPr>
        <dsp:cNvPr id="0" name=""/>
        <dsp:cNvSpPr/>
      </dsp:nvSpPr>
      <dsp:spPr>
        <a:xfrm>
          <a:off x="1212336" y="897768"/>
          <a:ext cx="3959225" cy="357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fr-CH" sz="1600" kern="1200" err="1"/>
            <a:t>Monthly</a:t>
          </a:r>
          <a:r>
            <a:rPr lang="fr-CH" sz="1600" kern="1200"/>
            <a:t> </a:t>
          </a:r>
          <a:r>
            <a:rPr lang="fr-CH" sz="1600" kern="1200" err="1"/>
            <a:t>sputum</a:t>
          </a:r>
          <a:r>
            <a:rPr lang="fr-CH" sz="1600" kern="1200"/>
            <a:t> culture monitoring</a:t>
          </a:r>
          <a:endParaRPr lang="en-US" sz="1600" kern="1200"/>
        </a:p>
      </dsp:txBody>
      <dsp:txXfrm>
        <a:off x="1212336" y="897768"/>
        <a:ext cx="3959225" cy="357141"/>
      </dsp:txXfrm>
    </dsp:sp>
    <dsp:sp modelId="{8647F7FE-FACE-4A36-86CB-E3BB06D0351B}">
      <dsp:nvSpPr>
        <dsp:cNvPr id="0" name=""/>
        <dsp:cNvSpPr/>
      </dsp:nvSpPr>
      <dsp:spPr>
        <a:xfrm>
          <a:off x="6607639" y="487811"/>
          <a:ext cx="216491" cy="216491"/>
        </a:xfrm>
        <a:prstGeom prst="ellipse">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43F534-035F-4FE4-8D3F-A404927495E7}">
      <dsp:nvSpPr>
        <dsp:cNvPr id="0" name=""/>
        <dsp:cNvSpPr/>
      </dsp:nvSpPr>
      <dsp:spPr>
        <a:xfrm>
          <a:off x="5026778" y="219093"/>
          <a:ext cx="1106114" cy="609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fr-CH" sz="1400" kern="1200"/>
            <a:t>Record </a:t>
          </a:r>
          <a:r>
            <a:rPr lang="fr-CH" sz="1400" kern="1200" err="1"/>
            <a:t>treatment</a:t>
          </a:r>
          <a:r>
            <a:rPr lang="fr-CH" sz="1400" kern="1200"/>
            <a:t> </a:t>
          </a:r>
          <a:r>
            <a:rPr lang="fr-CH" sz="1400" kern="1200" err="1"/>
            <a:t>outcome</a:t>
          </a:r>
          <a:endParaRPr lang="en-US" sz="1400" kern="1200"/>
        </a:p>
      </dsp:txBody>
      <dsp:txXfrm>
        <a:off x="5026778" y="219093"/>
        <a:ext cx="1106114" cy="609310"/>
      </dsp:txXfrm>
    </dsp:sp>
    <dsp:sp modelId="{64A9B36F-3D30-4ED1-8B8A-64C49DEB658E}">
      <dsp:nvSpPr>
        <dsp:cNvPr id="0" name=""/>
        <dsp:cNvSpPr/>
      </dsp:nvSpPr>
      <dsp:spPr>
        <a:xfrm>
          <a:off x="5593925" y="963304"/>
          <a:ext cx="216491" cy="216491"/>
        </a:xfrm>
        <a:prstGeom prst="ellips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B4BA1A-D51D-4550-8457-35562738037D}">
      <dsp:nvSpPr>
        <dsp:cNvPr id="0" name=""/>
        <dsp:cNvSpPr/>
      </dsp:nvSpPr>
      <dsp:spPr>
        <a:xfrm>
          <a:off x="-5756465" y="-881257"/>
          <a:ext cx="6854712" cy="6854712"/>
        </a:xfrm>
        <a:prstGeom prst="blockArc">
          <a:avLst>
            <a:gd name="adj1" fmla="val 18900000"/>
            <a:gd name="adj2" fmla="val 2700000"/>
            <a:gd name="adj3" fmla="val 315"/>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EE05EA-9F5E-4ADA-9049-62F45F07FBE5}">
      <dsp:nvSpPr>
        <dsp:cNvPr id="0" name=""/>
        <dsp:cNvSpPr/>
      </dsp:nvSpPr>
      <dsp:spPr>
        <a:xfrm>
          <a:off x="706796" y="509219"/>
          <a:ext cx="11268770" cy="1018439"/>
        </a:xfrm>
        <a:prstGeom prst="rect">
          <a:avLst/>
        </a:prstGeom>
        <a:solidFill>
          <a:srgbClr val="80A6D5"/>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8386"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a:t>If </a:t>
          </a:r>
          <a:r>
            <a:rPr lang="en-GB" sz="2100" kern="1200">
              <a:solidFill>
                <a:srgbClr val="FF0000"/>
              </a:solidFill>
            </a:rPr>
            <a:t>DST</a:t>
          </a:r>
          <a:r>
            <a:rPr lang="en-GB" sz="2100" kern="1200"/>
            <a:t> </a:t>
          </a:r>
          <a:r>
            <a:rPr lang="en-GB" sz="2100" kern="1200">
              <a:solidFill>
                <a:srgbClr val="FF0000"/>
              </a:solidFill>
            </a:rPr>
            <a:t>for FQ </a:t>
          </a:r>
          <a:r>
            <a:rPr lang="en-GB" sz="2100" kern="1200"/>
            <a:t>is </a:t>
          </a:r>
          <a:r>
            <a:rPr lang="en-GB" sz="2100" kern="1200">
              <a:solidFill>
                <a:srgbClr val="FF0000"/>
              </a:solidFill>
            </a:rPr>
            <a:t>unknown</a:t>
          </a:r>
          <a:r>
            <a:rPr lang="en-GB" sz="2100" kern="1200"/>
            <a:t> or </a:t>
          </a:r>
          <a:r>
            <a:rPr lang="en-GB" sz="2100" kern="1200">
              <a:solidFill>
                <a:srgbClr val="FF0000"/>
              </a:solidFill>
            </a:rPr>
            <a:t>cannot be carried out </a:t>
          </a:r>
          <a:r>
            <a:rPr lang="en-GB" sz="2100" kern="1200"/>
            <a:t>at baseline</a:t>
          </a:r>
        </a:p>
        <a:p>
          <a:pPr marL="0" lvl="0" indent="0" algn="l" defTabSz="933450">
            <a:lnSpc>
              <a:spcPct val="90000"/>
            </a:lnSpc>
            <a:spcBef>
              <a:spcPct val="0"/>
            </a:spcBef>
            <a:spcAft>
              <a:spcPct val="35000"/>
            </a:spcAft>
            <a:buNone/>
          </a:pPr>
          <a:r>
            <a:rPr lang="en-GB" sz="2100" kern="1200"/>
            <a:t>The regimen will include all five medicines – bedaquiline, delamanid, linezolid, levofloxacin and clofazimine.</a:t>
          </a:r>
          <a:endParaRPr lang="en-US" sz="2100" kern="1200"/>
        </a:p>
      </dsp:txBody>
      <dsp:txXfrm>
        <a:off x="706796" y="509219"/>
        <a:ext cx="11268770" cy="1018439"/>
      </dsp:txXfrm>
    </dsp:sp>
    <dsp:sp modelId="{7DFA6F2E-E977-444F-8AC5-92E2A21D6DF6}">
      <dsp:nvSpPr>
        <dsp:cNvPr id="0" name=""/>
        <dsp:cNvSpPr/>
      </dsp:nvSpPr>
      <dsp:spPr>
        <a:xfrm>
          <a:off x="70272" y="381914"/>
          <a:ext cx="1273049" cy="1273049"/>
        </a:xfrm>
        <a:prstGeom prst="ellipse">
          <a:avLst/>
        </a:prstGeom>
        <a:solidFill>
          <a:srgbClr val="80A6D5"/>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22092B-07CF-4E80-BB52-8782397CF5F8}">
      <dsp:nvSpPr>
        <dsp:cNvPr id="0" name=""/>
        <dsp:cNvSpPr/>
      </dsp:nvSpPr>
      <dsp:spPr>
        <a:xfrm>
          <a:off x="1076999" y="2036878"/>
          <a:ext cx="10898568" cy="1018439"/>
        </a:xfrm>
        <a:prstGeom prst="rect">
          <a:avLst/>
        </a:prstGeom>
        <a:solidFill>
          <a:srgbClr val="8DBEE6"/>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8386"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a:t>If </a:t>
          </a:r>
          <a:r>
            <a:rPr lang="en-GB" sz="2100" kern="1200">
              <a:solidFill>
                <a:srgbClr val="FF0000"/>
              </a:solidFill>
            </a:rPr>
            <a:t>DST</a:t>
          </a:r>
          <a:r>
            <a:rPr lang="en-GB" sz="2100" kern="1200"/>
            <a:t> </a:t>
          </a:r>
          <a:r>
            <a:rPr lang="en-GB" sz="2100" kern="1200">
              <a:solidFill>
                <a:schemeClr val="tx1"/>
              </a:solidFill>
            </a:rPr>
            <a:t>is</a:t>
          </a:r>
          <a:r>
            <a:rPr lang="en-GB" sz="2100" kern="1200">
              <a:solidFill>
                <a:srgbClr val="FF0000"/>
              </a:solidFill>
            </a:rPr>
            <a:t> susceptible to FQ </a:t>
          </a:r>
        </a:p>
        <a:p>
          <a:pPr marL="0" lvl="0" indent="0" algn="l" defTabSz="933450">
            <a:lnSpc>
              <a:spcPct val="90000"/>
            </a:lnSpc>
            <a:spcBef>
              <a:spcPct val="0"/>
            </a:spcBef>
            <a:spcAft>
              <a:spcPct val="35000"/>
            </a:spcAft>
            <a:buNone/>
          </a:pPr>
          <a:r>
            <a:rPr lang="en-GB" sz="2100" kern="1200"/>
            <a:t>The regimen will include four medicines – bedaquiline, delamanid, linezolid and levofloxacin</a:t>
          </a:r>
          <a:endParaRPr lang="en-US" sz="2100" kern="1200"/>
        </a:p>
      </dsp:txBody>
      <dsp:txXfrm>
        <a:off x="1076999" y="2036878"/>
        <a:ext cx="10898568" cy="1018439"/>
      </dsp:txXfrm>
    </dsp:sp>
    <dsp:sp modelId="{2270B524-20D9-49D8-A6BD-DCD5BB0C28F5}">
      <dsp:nvSpPr>
        <dsp:cNvPr id="0" name=""/>
        <dsp:cNvSpPr/>
      </dsp:nvSpPr>
      <dsp:spPr>
        <a:xfrm>
          <a:off x="440475" y="1909573"/>
          <a:ext cx="1273049" cy="1273049"/>
        </a:xfrm>
        <a:prstGeom prst="ellipse">
          <a:avLst/>
        </a:prstGeom>
        <a:solidFill>
          <a:srgbClr val="8DBEE6"/>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479F4C-C034-4BE9-B597-A57FA8BF694D}">
      <dsp:nvSpPr>
        <dsp:cNvPr id="0" name=""/>
        <dsp:cNvSpPr/>
      </dsp:nvSpPr>
      <dsp:spPr>
        <a:xfrm>
          <a:off x="706796" y="3564537"/>
          <a:ext cx="11268770" cy="1018439"/>
        </a:xfrm>
        <a:prstGeom prst="rect">
          <a:avLst/>
        </a:prstGeom>
        <a:solidFill>
          <a:srgbClr val="C9DDF3"/>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8386" tIns="53340" rIns="53340" bIns="53340" numCol="1" spcCol="1270" anchor="ctr" anchorCtr="0">
          <a:noAutofit/>
        </a:bodyPr>
        <a:lstStyle/>
        <a:p>
          <a:pPr marL="0" lvl="0" indent="0" algn="l" defTabSz="933450">
            <a:lnSpc>
              <a:spcPct val="90000"/>
            </a:lnSpc>
            <a:spcBef>
              <a:spcPct val="0"/>
            </a:spcBef>
            <a:spcAft>
              <a:spcPct val="35000"/>
            </a:spcAft>
            <a:buNone/>
          </a:pPr>
          <a:r>
            <a:rPr lang="en-GB" sz="2100" kern="1200"/>
            <a:t>If </a:t>
          </a:r>
          <a:r>
            <a:rPr lang="en-GB" sz="2100" kern="1200">
              <a:solidFill>
                <a:srgbClr val="FF0000"/>
              </a:solidFill>
            </a:rPr>
            <a:t>DST </a:t>
          </a:r>
          <a:r>
            <a:rPr lang="en-GB" sz="2100" kern="1200"/>
            <a:t>is </a:t>
          </a:r>
          <a:r>
            <a:rPr lang="en-GB" sz="2100" kern="1200">
              <a:solidFill>
                <a:srgbClr val="FF0000"/>
              </a:solidFill>
            </a:rPr>
            <a:t>resistant to FQ</a:t>
          </a:r>
        </a:p>
        <a:p>
          <a:pPr marL="0" lvl="0" indent="0" algn="l" defTabSz="933450">
            <a:lnSpc>
              <a:spcPct val="90000"/>
            </a:lnSpc>
            <a:spcBef>
              <a:spcPct val="0"/>
            </a:spcBef>
            <a:spcAft>
              <a:spcPct val="35000"/>
            </a:spcAft>
            <a:buNone/>
          </a:pPr>
          <a:r>
            <a:rPr lang="en-GB" sz="2100" kern="1200"/>
            <a:t>The regimen will include four medicines – bedaquiline, delamanid, linezolid and clofazimine. </a:t>
          </a:r>
          <a:endParaRPr lang="en-US" sz="2100" kern="1200"/>
        </a:p>
      </dsp:txBody>
      <dsp:txXfrm>
        <a:off x="706796" y="3564537"/>
        <a:ext cx="11268770" cy="1018439"/>
      </dsp:txXfrm>
    </dsp:sp>
    <dsp:sp modelId="{C40B06EE-85C6-4625-9751-A997655EEC96}">
      <dsp:nvSpPr>
        <dsp:cNvPr id="0" name=""/>
        <dsp:cNvSpPr/>
      </dsp:nvSpPr>
      <dsp:spPr>
        <a:xfrm>
          <a:off x="70272" y="3437232"/>
          <a:ext cx="1273049" cy="1273049"/>
        </a:xfrm>
        <a:prstGeom prst="ellipse">
          <a:avLst/>
        </a:prstGeom>
        <a:solidFill>
          <a:srgbClr val="C9DDF3"/>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6887A1-D16D-4ACF-8B34-5AF509020EBC}">
      <dsp:nvSpPr>
        <dsp:cNvPr id="0" name=""/>
        <dsp:cNvSpPr/>
      </dsp:nvSpPr>
      <dsp:spPr>
        <a:xfrm>
          <a:off x="3531" y="818050"/>
          <a:ext cx="4189721" cy="1617232"/>
        </a:xfrm>
        <a:prstGeom prst="chevron">
          <a:avLst>
            <a:gd name="adj" fmla="val 40000"/>
          </a:avLst>
        </a:prstGeom>
        <a:solidFill>
          <a:srgbClr val="8DBEE6"/>
        </a:solidFill>
        <a:ln w="25400" cap="flat" cmpd="sng" algn="ctr">
          <a:solidFill>
            <a:srgbClr val="80A6D5"/>
          </a:solidFill>
          <a:prstDash val="solid"/>
        </a:ln>
        <a:effectLst/>
      </dsp:spPr>
      <dsp:style>
        <a:lnRef idx="2">
          <a:scrgbClr r="0" g="0" b="0"/>
        </a:lnRef>
        <a:fillRef idx="1">
          <a:scrgbClr r="0" g="0" b="0"/>
        </a:fillRef>
        <a:effectRef idx="0">
          <a:scrgbClr r="0" g="0" b="0"/>
        </a:effectRef>
        <a:fontRef idx="minor">
          <a:schemeClr val="lt1"/>
        </a:fontRef>
      </dsp:style>
    </dsp:sp>
    <dsp:sp modelId="{C7E9D949-CE95-4C32-BFEF-0C6930FCD65D}">
      <dsp:nvSpPr>
        <dsp:cNvPr id="0" name=""/>
        <dsp:cNvSpPr/>
      </dsp:nvSpPr>
      <dsp:spPr>
        <a:xfrm>
          <a:off x="775995" y="1672345"/>
          <a:ext cx="3014541" cy="717258"/>
        </a:xfrm>
        <a:prstGeom prst="roundRect">
          <a:avLst>
            <a:gd name="adj" fmla="val 10000"/>
          </a:avLst>
        </a:prstGeom>
        <a:solidFill>
          <a:schemeClr val="bg1">
            <a:lumMod val="85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GB" sz="2000" b="1" kern="1200"/>
            <a:t>Duration</a:t>
          </a:r>
          <a:r>
            <a:rPr lang="en-GB" sz="2000" kern="1200"/>
            <a:t>:</a:t>
          </a:r>
        </a:p>
        <a:p>
          <a:pPr marL="0" lvl="0" indent="0" algn="l" defTabSz="889000">
            <a:lnSpc>
              <a:spcPct val="90000"/>
            </a:lnSpc>
            <a:spcBef>
              <a:spcPct val="0"/>
            </a:spcBef>
            <a:spcAft>
              <a:spcPct val="35000"/>
            </a:spcAft>
            <a:buNone/>
          </a:pPr>
          <a:r>
            <a:rPr lang="en-GB" sz="2000" kern="1200"/>
            <a:t>6 months (24 weeks)</a:t>
          </a:r>
          <a:endParaRPr lang="en-US" sz="2000" kern="1200"/>
        </a:p>
      </dsp:txBody>
      <dsp:txXfrm>
        <a:off x="797003" y="1693353"/>
        <a:ext cx="2972525" cy="675242"/>
      </dsp:txXfrm>
    </dsp:sp>
    <dsp:sp modelId="{F6EF392F-8A8B-40E8-AA54-FD18D87E9D26}">
      <dsp:nvSpPr>
        <dsp:cNvPr id="0" name=""/>
        <dsp:cNvSpPr/>
      </dsp:nvSpPr>
      <dsp:spPr>
        <a:xfrm>
          <a:off x="4527401" y="818050"/>
          <a:ext cx="5950912" cy="1617232"/>
        </a:xfrm>
        <a:prstGeom prst="chevron">
          <a:avLst>
            <a:gd name="adj" fmla="val 40000"/>
          </a:avLst>
        </a:prstGeom>
        <a:solidFill>
          <a:srgbClr val="C9DDF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7D50AF-3145-46F8-9DC0-D2464F908BA2}">
      <dsp:nvSpPr>
        <dsp:cNvPr id="0" name=""/>
        <dsp:cNvSpPr/>
      </dsp:nvSpPr>
      <dsp:spPr>
        <a:xfrm>
          <a:off x="5307781" y="1741134"/>
          <a:ext cx="4520591" cy="579680"/>
        </a:xfrm>
        <a:prstGeom prst="roundRect">
          <a:avLst>
            <a:gd name="adj" fmla="val 10000"/>
          </a:avLst>
        </a:prstGeom>
        <a:solidFill>
          <a:schemeClr val="bg1">
            <a:lumMod val="85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GB" sz="2000" b="1" kern="1200"/>
            <a:t>Extended duration</a:t>
          </a:r>
          <a:r>
            <a:rPr lang="en-GB" sz="2000" kern="1200"/>
            <a:t>: </a:t>
          </a:r>
        </a:p>
        <a:p>
          <a:pPr marL="0" lvl="0" indent="0" algn="l" defTabSz="889000">
            <a:lnSpc>
              <a:spcPct val="90000"/>
            </a:lnSpc>
            <a:spcBef>
              <a:spcPct val="0"/>
            </a:spcBef>
            <a:spcAft>
              <a:spcPct val="35000"/>
            </a:spcAft>
            <a:buNone/>
          </a:pPr>
          <a:r>
            <a:rPr lang="en-GB" sz="2000" kern="1200"/>
            <a:t>9 months (36 weeks)</a:t>
          </a:r>
          <a:endParaRPr lang="en-US" sz="2000" kern="1200"/>
        </a:p>
      </dsp:txBody>
      <dsp:txXfrm>
        <a:off x="5324759" y="1758112"/>
        <a:ext cx="4486635" cy="54572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8FFFA4-C2AA-4AE8-BE25-959E571377DC}">
      <dsp:nvSpPr>
        <dsp:cNvPr id="0" name=""/>
        <dsp:cNvSpPr/>
      </dsp:nvSpPr>
      <dsp:spPr>
        <a:xfrm rot="5400000">
          <a:off x="7565349" y="-3184754"/>
          <a:ext cx="956934" cy="7570651"/>
        </a:xfrm>
        <a:prstGeom prst="round2SameRect">
          <a:avLst/>
        </a:prstGeom>
        <a:solidFill>
          <a:schemeClr val="bg1">
            <a:lumMod val="95000"/>
            <a:alpha val="9000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kumimoji="0" lang="en-US" altLang="en-US" sz="2000" b="0" i="0" u="none" strike="noStrike" kern="1200" cap="none" normalizeH="0" baseline="0">
              <a:ln/>
              <a:effectLst/>
              <a:latin typeface="+mn-lt"/>
            </a:rPr>
            <a:t>Adverse effects (AEs) of the regimen components.</a:t>
          </a:r>
        </a:p>
        <a:p>
          <a:pPr marL="228600" lvl="1" indent="-228600" algn="l" defTabSz="889000">
            <a:lnSpc>
              <a:spcPct val="90000"/>
            </a:lnSpc>
            <a:spcBef>
              <a:spcPct val="0"/>
            </a:spcBef>
            <a:spcAft>
              <a:spcPct val="15000"/>
            </a:spcAft>
            <a:buChar char="•"/>
          </a:pPr>
          <a:r>
            <a:rPr kumimoji="0" lang="en-US" altLang="en-US" sz="2000" b="0" i="0" u="none" strike="noStrike" kern="1200" cap="none" normalizeH="0" baseline="0">
              <a:ln/>
              <a:effectLst/>
              <a:latin typeface="+mn-lt"/>
            </a:rPr>
            <a:t>Linezolid toxicity within the first 2 months resulting in permanent discontinuation of treatment</a:t>
          </a:r>
          <a:endParaRPr lang="en-US" sz="2000" kern="1200">
            <a:latin typeface="+mn-lt"/>
          </a:endParaRPr>
        </a:p>
      </dsp:txBody>
      <dsp:txXfrm rot="-5400000">
        <a:off x="4258491" y="168818"/>
        <a:ext cx="7523937" cy="863506"/>
      </dsp:txXfrm>
    </dsp:sp>
    <dsp:sp modelId="{BFA79506-7EAF-419B-A47B-8E0C8CB9CF77}">
      <dsp:nvSpPr>
        <dsp:cNvPr id="0" name=""/>
        <dsp:cNvSpPr/>
      </dsp:nvSpPr>
      <dsp:spPr>
        <a:xfrm>
          <a:off x="0" y="2486"/>
          <a:ext cx="4258491" cy="1196168"/>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kumimoji="0" lang="en-US" altLang="en-US" sz="2000" b="1" i="0" u="none" strike="noStrike" kern="1200" cap="none" normalizeH="0" baseline="0">
              <a:ln/>
              <a:effectLst/>
              <a:latin typeface="+mn-lt"/>
            </a:rPr>
            <a:t>Safety Concerns &amp; Toxicity</a:t>
          </a:r>
          <a:endParaRPr lang="en-US" sz="2000" kern="1200">
            <a:latin typeface="+mn-lt"/>
          </a:endParaRPr>
        </a:p>
      </dsp:txBody>
      <dsp:txXfrm>
        <a:off x="58392" y="60878"/>
        <a:ext cx="4141707" cy="1079384"/>
      </dsp:txXfrm>
    </dsp:sp>
    <dsp:sp modelId="{290DF63D-5EB4-4860-A6C9-244D7681C7BD}">
      <dsp:nvSpPr>
        <dsp:cNvPr id="0" name=""/>
        <dsp:cNvSpPr/>
      </dsp:nvSpPr>
      <dsp:spPr>
        <a:xfrm rot="5400000">
          <a:off x="7565349" y="-1928778"/>
          <a:ext cx="956934" cy="7570651"/>
        </a:xfrm>
        <a:prstGeom prst="round2SameRect">
          <a:avLst/>
        </a:prstGeom>
        <a:solidFill>
          <a:schemeClr val="bg1">
            <a:lumMod val="95000"/>
            <a:alpha val="9000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kumimoji="0" lang="en-US" altLang="en-US" sz="2000" b="0" i="0" u="none" strike="noStrike" kern="1200" cap="none" normalizeH="0" baseline="0">
              <a:ln/>
              <a:effectLst/>
              <a:latin typeface="+mn-lt"/>
            </a:rPr>
            <a:t>Sustained interruption in drug supply (e.g., </a:t>
          </a:r>
          <a:r>
            <a:rPr kumimoji="0" lang="en-US" altLang="en-US" sz="2000" b="0" i="0" u="none" strike="noStrike" kern="1200" cap="none" normalizeH="0" baseline="0" err="1">
              <a:ln/>
              <a:effectLst/>
              <a:latin typeface="+mn-lt"/>
            </a:rPr>
            <a:t>Dlm</a:t>
          </a:r>
          <a:r>
            <a:rPr kumimoji="0" lang="en-US" altLang="en-US" sz="2000" b="0" i="0" u="none" strike="noStrike" kern="1200" cap="none" normalizeH="0" baseline="0">
              <a:ln/>
              <a:effectLst/>
              <a:latin typeface="+mn-lt"/>
            </a:rPr>
            <a:t>) </a:t>
          </a:r>
          <a:endParaRPr lang="en-US" sz="2000" kern="1200">
            <a:latin typeface="+mn-lt"/>
          </a:endParaRPr>
        </a:p>
        <a:p>
          <a:pPr marL="228600" lvl="1" indent="-228600" algn="l" defTabSz="889000">
            <a:lnSpc>
              <a:spcPct val="90000"/>
            </a:lnSpc>
            <a:spcBef>
              <a:spcPct val="0"/>
            </a:spcBef>
            <a:spcAft>
              <a:spcPct val="15000"/>
            </a:spcAft>
            <a:buClrTx/>
            <a:buSzTx/>
            <a:buFontTx/>
            <a:buChar char="•"/>
          </a:pPr>
          <a:r>
            <a:rPr kumimoji="0" lang="en-US" altLang="en-US" sz="2000" b="0" i="0" u="none" strike="noStrike" kern="1200" cap="none" normalizeH="0" baseline="0">
              <a:ln/>
              <a:effectLst/>
              <a:latin typeface="+mn-lt"/>
            </a:rPr>
            <a:t>DST results show resistance to regimen components.</a:t>
          </a:r>
          <a:endParaRPr lang="en-US" sz="2000" kern="1200">
            <a:latin typeface="+mn-lt"/>
          </a:endParaRPr>
        </a:p>
      </dsp:txBody>
      <dsp:txXfrm rot="-5400000">
        <a:off x="4258491" y="1424794"/>
        <a:ext cx="7523937" cy="863506"/>
      </dsp:txXfrm>
    </dsp:sp>
    <dsp:sp modelId="{EF7DA714-61DA-4223-8215-52EDDBB0EE7F}">
      <dsp:nvSpPr>
        <dsp:cNvPr id="0" name=""/>
        <dsp:cNvSpPr/>
      </dsp:nvSpPr>
      <dsp:spPr>
        <a:xfrm>
          <a:off x="0" y="1258463"/>
          <a:ext cx="4258491" cy="1196168"/>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kumimoji="0" lang="en-US" altLang="en-US" sz="2000" b="1" i="0" u="none" strike="noStrike" kern="1200" cap="none" normalizeH="0" baseline="0">
              <a:ln/>
              <a:effectLst/>
              <a:latin typeface="+mn-lt"/>
            </a:rPr>
            <a:t>Drug-Resistance &amp; Supply issues</a:t>
          </a:r>
        </a:p>
      </dsp:txBody>
      <dsp:txXfrm>
        <a:off x="58392" y="1316855"/>
        <a:ext cx="4141707" cy="1079384"/>
      </dsp:txXfrm>
    </dsp:sp>
    <dsp:sp modelId="{0BEEC27A-6396-4E13-B7F4-6AFB844B9B07}">
      <dsp:nvSpPr>
        <dsp:cNvPr id="0" name=""/>
        <dsp:cNvSpPr/>
      </dsp:nvSpPr>
      <dsp:spPr>
        <a:xfrm rot="5400000">
          <a:off x="7565349" y="-672801"/>
          <a:ext cx="956934" cy="7570651"/>
        </a:xfrm>
        <a:prstGeom prst="round2SameRect">
          <a:avLst/>
        </a:prstGeom>
        <a:solidFill>
          <a:schemeClr val="bg1">
            <a:lumMod val="95000"/>
            <a:alpha val="9000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kumimoji="0" lang="en-US" altLang="en-US" sz="2000" b="0" i="0" u="none" strike="noStrike" kern="1200" cap="none" normalizeH="0" baseline="0">
              <a:ln/>
              <a:effectLst/>
              <a:latin typeface="+mn-lt"/>
            </a:rPr>
            <a:t>Further deterioration despite treatment.</a:t>
          </a:r>
        </a:p>
        <a:p>
          <a:pPr marL="228600" lvl="1" indent="-228600" algn="l" defTabSz="889000">
            <a:lnSpc>
              <a:spcPct val="90000"/>
            </a:lnSpc>
            <a:spcBef>
              <a:spcPct val="0"/>
            </a:spcBef>
            <a:spcAft>
              <a:spcPct val="15000"/>
            </a:spcAft>
            <a:buChar char="•"/>
          </a:pPr>
          <a:r>
            <a:rPr kumimoji="0" lang="en-US" altLang="en-US" sz="2000" b="0" i="0" u="none" strike="noStrike" kern="1200" cap="none" normalizeH="0" baseline="0">
              <a:ln/>
              <a:effectLst/>
              <a:latin typeface="+mn-lt"/>
            </a:rPr>
            <a:t>Reconversion of negative cultures to positive.</a:t>
          </a:r>
        </a:p>
      </dsp:txBody>
      <dsp:txXfrm rot="-5400000">
        <a:off x="4258491" y="2680771"/>
        <a:ext cx="7523937" cy="863506"/>
      </dsp:txXfrm>
    </dsp:sp>
    <dsp:sp modelId="{C9DB6EB6-C01A-49D5-A1D5-F8A352AAB643}">
      <dsp:nvSpPr>
        <dsp:cNvPr id="0" name=""/>
        <dsp:cNvSpPr/>
      </dsp:nvSpPr>
      <dsp:spPr>
        <a:xfrm>
          <a:off x="0" y="2514440"/>
          <a:ext cx="4258491" cy="1196168"/>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a:latin typeface="+mn-lt"/>
            </a:rPr>
            <a:t>Treatment Failed </a:t>
          </a:r>
        </a:p>
      </dsp:txBody>
      <dsp:txXfrm>
        <a:off x="58392" y="2572832"/>
        <a:ext cx="4141707" cy="1079384"/>
      </dsp:txXfrm>
    </dsp:sp>
    <dsp:sp modelId="{05ACEE8B-BDE5-4878-9EEF-E5AF76178258}">
      <dsp:nvSpPr>
        <dsp:cNvPr id="0" name=""/>
        <dsp:cNvSpPr/>
      </dsp:nvSpPr>
      <dsp:spPr>
        <a:xfrm>
          <a:off x="0" y="3770416"/>
          <a:ext cx="11817600" cy="1196168"/>
        </a:xfrm>
        <a:prstGeom prst="roundRect">
          <a:avLst/>
        </a:prstGeom>
        <a:solidFill>
          <a:srgbClr val="80A6D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US" sz="2000" b="1" kern="1200"/>
            <a:t>Clinician-patient decision to switch to a more suitable regimen.</a:t>
          </a:r>
          <a:endParaRPr kumimoji="0" lang="en-US" altLang="en-US" sz="2000" b="1" i="0" u="none" strike="noStrike" kern="1200" cap="none" normalizeH="0" baseline="0">
            <a:ln/>
            <a:effectLst/>
            <a:latin typeface="+mn-lt"/>
          </a:endParaRPr>
        </a:p>
      </dsp:txBody>
      <dsp:txXfrm>
        <a:off x="58392" y="3828808"/>
        <a:ext cx="11700816" cy="107938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2D18CF-CFB9-4C67-9AA5-6B8F886C91DC}">
      <dsp:nvSpPr>
        <dsp:cNvPr id="0" name=""/>
        <dsp:cNvSpPr/>
      </dsp:nvSpPr>
      <dsp:spPr>
        <a:xfrm>
          <a:off x="0" y="24782"/>
          <a:ext cx="11707341" cy="881865"/>
        </a:xfrm>
        <a:prstGeom prst="roundRect">
          <a:avLst/>
        </a:prstGeom>
        <a:solidFill>
          <a:srgbClr val="8DBEE6"/>
        </a:solidFill>
        <a:ln>
          <a:solidFill>
            <a:schemeClr val="accent2"/>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a:solidFill>
                <a:srgbClr val="FF0000"/>
              </a:solidFill>
              <a:latin typeface="+mn-lt"/>
            </a:rPr>
            <a:t>BLMZ</a:t>
          </a:r>
        </a:p>
        <a:p>
          <a:pPr marL="0" lvl="0" indent="0" algn="l" defTabSz="1066800">
            <a:lnSpc>
              <a:spcPct val="90000"/>
            </a:lnSpc>
            <a:spcBef>
              <a:spcPct val="0"/>
            </a:spcBef>
            <a:spcAft>
              <a:spcPct val="35000"/>
            </a:spcAft>
            <a:buNone/>
          </a:pPr>
          <a:r>
            <a:rPr lang="en-GB" sz="2400" b="1"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Bedaquiline-linezolid</a:t>
          </a:r>
          <a:r>
            <a:rPr lang="en-GB" sz="240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-moxifloxacin-</a:t>
          </a:r>
          <a:r>
            <a:rPr lang="en-GB" sz="2400" b="1"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pyrazinamide</a:t>
          </a:r>
        </a:p>
      </dsp:txBody>
      <dsp:txXfrm>
        <a:off x="43049" y="67831"/>
        <a:ext cx="11621243" cy="795767"/>
      </dsp:txXfrm>
    </dsp:sp>
    <dsp:sp modelId="{EBAF09DC-97C2-4DC0-8399-167DAAB4F56F}">
      <dsp:nvSpPr>
        <dsp:cNvPr id="0" name=""/>
        <dsp:cNvSpPr/>
      </dsp:nvSpPr>
      <dsp:spPr>
        <a:xfrm>
          <a:off x="0" y="1085208"/>
          <a:ext cx="11707341" cy="897998"/>
        </a:xfrm>
        <a:prstGeom prst="roundRect">
          <a:avLst/>
        </a:prstGeom>
        <a:solidFill>
          <a:srgbClr val="8DBEE6"/>
        </a:solidFill>
        <a:ln>
          <a:solidFill>
            <a:schemeClr val="accent2"/>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err="1">
              <a:solidFill>
                <a:srgbClr val="FF0000"/>
              </a:solidFill>
            </a:rPr>
            <a:t>BLLfxCZ</a:t>
          </a:r>
          <a:r>
            <a:rPr lang="en-GB" sz="2400" b="1" kern="1200"/>
            <a:t> </a:t>
          </a:r>
        </a:p>
        <a:p>
          <a:pPr marL="0" lvl="0" indent="0" algn="l" defTabSz="1066800">
            <a:lnSpc>
              <a:spcPct val="90000"/>
            </a:lnSpc>
            <a:spcBef>
              <a:spcPct val="0"/>
            </a:spcBef>
            <a:spcAft>
              <a:spcPct val="35000"/>
            </a:spcAft>
            <a:buNone/>
          </a:pPr>
          <a:r>
            <a:rPr lang="en-GB" sz="2400" b="1"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Bedaquiline-linezolid</a:t>
          </a:r>
          <a:r>
            <a:rPr lang="en-GB" sz="240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-levofloxacin-clofazimine-</a:t>
          </a:r>
          <a:r>
            <a:rPr lang="en-GB" sz="2400" b="1"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pyrazinamide</a:t>
          </a:r>
          <a:endParaRPr lang="en-US" sz="2400" kern="1200">
            <a:solidFill>
              <a:schemeClr val="tx1"/>
            </a:solidFill>
          </a:endParaRPr>
        </a:p>
      </dsp:txBody>
      <dsp:txXfrm>
        <a:off x="43837" y="1129045"/>
        <a:ext cx="11619667" cy="810324"/>
      </dsp:txXfrm>
    </dsp:sp>
    <dsp:sp modelId="{F0321941-83C4-4E20-A2B2-4CD010D90CE5}">
      <dsp:nvSpPr>
        <dsp:cNvPr id="0" name=""/>
        <dsp:cNvSpPr/>
      </dsp:nvSpPr>
      <dsp:spPr>
        <a:xfrm>
          <a:off x="0" y="2161766"/>
          <a:ext cx="11707341" cy="1212160"/>
        </a:xfrm>
        <a:prstGeom prst="roundRect">
          <a:avLst/>
        </a:prstGeom>
        <a:solidFill>
          <a:srgbClr val="8DBEE6"/>
        </a:solidFill>
        <a:ln>
          <a:solidFill>
            <a:schemeClr val="accent2"/>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err="1">
              <a:solidFill>
                <a:srgbClr val="FF0000"/>
              </a:solidFill>
            </a:rPr>
            <a:t>BDLLfxZ</a:t>
          </a:r>
          <a:endParaRPr lang="en-GB" sz="2400" b="1" kern="1200">
            <a:solidFill>
              <a:srgbClr val="FF0000"/>
            </a:solidFill>
          </a:endParaRPr>
        </a:p>
        <a:p>
          <a:pPr marL="0" lvl="0" indent="0" algn="l" defTabSz="1066800">
            <a:lnSpc>
              <a:spcPct val="90000"/>
            </a:lnSpc>
            <a:spcBef>
              <a:spcPct val="0"/>
            </a:spcBef>
            <a:spcAft>
              <a:spcPct val="35000"/>
            </a:spcAft>
            <a:buNone/>
          </a:pPr>
          <a:r>
            <a:rPr lang="en-GB" sz="2400" b="1"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Bedaquiline-delamanid- linezolid</a:t>
          </a:r>
          <a:r>
            <a:rPr lang="en-GB" sz="240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-levofloxacin-</a:t>
          </a:r>
          <a:r>
            <a:rPr lang="en-GB" sz="2400" b="1"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pyrazinamide</a:t>
          </a:r>
          <a:endParaRPr lang="en-US" sz="2400" kern="1200">
            <a:solidFill>
              <a:schemeClr val="tx1"/>
            </a:solidFill>
          </a:endParaRPr>
        </a:p>
      </dsp:txBody>
      <dsp:txXfrm>
        <a:off x="59173" y="2220939"/>
        <a:ext cx="11588995" cy="1093814"/>
      </dsp:txXfrm>
    </dsp:sp>
    <dsp:sp modelId="{EA5380F2-2F75-41C1-9958-3AD0EF3E3443}">
      <dsp:nvSpPr>
        <dsp:cNvPr id="0" name=""/>
        <dsp:cNvSpPr/>
      </dsp:nvSpPr>
      <dsp:spPr>
        <a:xfrm>
          <a:off x="0" y="3398710"/>
          <a:ext cx="11707341" cy="2245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1708" tIns="25400" rIns="142240" bIns="25400" numCol="1" spcCol="1270" anchor="t" anchorCtr="0">
          <a:noAutofit/>
        </a:bodyPr>
        <a:lstStyle/>
        <a:p>
          <a:pPr marL="228600" lvl="1" indent="-228600" algn="l" defTabSz="889000">
            <a:lnSpc>
              <a:spcPct val="150000"/>
            </a:lnSpc>
            <a:spcBef>
              <a:spcPct val="0"/>
            </a:spcBef>
            <a:spcAft>
              <a:spcPct val="20000"/>
            </a:spcAft>
            <a:buChar char="•"/>
          </a:pPr>
          <a:r>
            <a:rPr lang="en-US" sz="2000" i="1" kern="1200">
              <a:latin typeface="Arial"/>
              <a:ea typeface="+mn-ea"/>
              <a:cs typeface="+mn-cs"/>
            </a:rPr>
            <a:t>Swapping fluroquinolones ( </a:t>
          </a:r>
          <a:r>
            <a:rPr lang="en-US" sz="2000" i="1" kern="1200" err="1">
              <a:latin typeface="Arial"/>
              <a:ea typeface="+mn-ea"/>
              <a:cs typeface="+mn-cs"/>
            </a:rPr>
            <a:t>Mfx</a:t>
          </a:r>
          <a:r>
            <a:rPr lang="en-US" sz="2000" i="1" kern="1200">
              <a:latin typeface="Arial"/>
              <a:ea typeface="+mn-ea"/>
              <a:cs typeface="+mn-cs"/>
            </a:rPr>
            <a:t> to </a:t>
          </a:r>
          <a:r>
            <a:rPr lang="en-US" sz="2000" i="1" kern="1200" err="1">
              <a:latin typeface="Arial"/>
              <a:ea typeface="+mn-ea"/>
              <a:cs typeface="+mn-cs"/>
            </a:rPr>
            <a:t>Lfx</a:t>
          </a:r>
          <a:r>
            <a:rPr lang="en-US" sz="2000" i="1" kern="1200">
              <a:latin typeface="Arial"/>
              <a:ea typeface="+mn-ea"/>
              <a:cs typeface="+mn-cs"/>
            </a:rPr>
            <a:t> or vise versa) is not advisable</a:t>
          </a:r>
          <a:endParaRPr lang="en-US" sz="2400" b="1" kern="1200">
            <a:latin typeface="Arial"/>
            <a:ea typeface="+mn-ea"/>
            <a:cs typeface="+mn-cs"/>
          </a:endParaRPr>
        </a:p>
        <a:p>
          <a:pPr marL="228600" lvl="1" indent="-228600" algn="l" defTabSz="889000">
            <a:lnSpc>
              <a:spcPct val="150000"/>
            </a:lnSpc>
            <a:spcBef>
              <a:spcPct val="0"/>
            </a:spcBef>
            <a:spcAft>
              <a:spcPct val="20000"/>
            </a:spcAft>
            <a:buChar char="•"/>
          </a:pPr>
          <a:r>
            <a:rPr lang="en-US" sz="2000" i="1" kern="1200">
              <a:latin typeface="Arial"/>
              <a:ea typeface="+mn-ea"/>
              <a:cs typeface="+mn-cs"/>
            </a:rPr>
            <a:t> All medicines are administered thought treatment, there is no  intensive and continuation phase</a:t>
          </a:r>
          <a:endParaRPr lang="en-US" sz="2400" b="1" kern="1200">
            <a:latin typeface="Arial"/>
            <a:ea typeface="+mn-ea"/>
            <a:cs typeface="+mn-cs"/>
          </a:endParaRPr>
        </a:p>
        <a:p>
          <a:pPr marL="228600" lvl="1" indent="-228600" algn="l" defTabSz="889000">
            <a:lnSpc>
              <a:spcPct val="150000"/>
            </a:lnSpc>
            <a:spcBef>
              <a:spcPct val="0"/>
            </a:spcBef>
            <a:spcAft>
              <a:spcPct val="20000"/>
            </a:spcAft>
            <a:buChar char="•"/>
          </a:pPr>
          <a:r>
            <a:rPr lang="en-US" sz="2000" i="1" kern="1200">
              <a:solidFill>
                <a:srgbClr val="000000">
                  <a:hueOff val="0"/>
                  <a:satOff val="0"/>
                  <a:lumOff val="0"/>
                  <a:alphaOff val="0"/>
                </a:srgbClr>
              </a:solidFill>
              <a:latin typeface="Arial"/>
              <a:ea typeface="+mn-ea"/>
              <a:cs typeface="+mn-cs"/>
            </a:rPr>
            <a:t>Treatment lasts for 9 months, with extensions not routinely practiced</a:t>
          </a:r>
        </a:p>
        <a:p>
          <a:pPr marL="228600" lvl="1" indent="-228600" algn="l" defTabSz="889000">
            <a:lnSpc>
              <a:spcPct val="150000"/>
            </a:lnSpc>
            <a:spcBef>
              <a:spcPct val="0"/>
            </a:spcBef>
            <a:spcAft>
              <a:spcPct val="20000"/>
            </a:spcAft>
            <a:buChar char="•"/>
          </a:pPr>
          <a:endParaRPr lang="en-US" sz="2000" i="1" kern="1200">
            <a:solidFill>
              <a:srgbClr val="000000">
                <a:hueOff val="0"/>
                <a:satOff val="0"/>
                <a:lumOff val="0"/>
                <a:alphaOff val="0"/>
              </a:srgbClr>
            </a:solidFill>
            <a:latin typeface="Arial"/>
            <a:ea typeface="+mn-ea"/>
            <a:cs typeface="+mn-cs"/>
          </a:endParaRPr>
        </a:p>
        <a:p>
          <a:pPr marL="228600" lvl="1" indent="-228600" algn="l" defTabSz="889000">
            <a:lnSpc>
              <a:spcPct val="90000"/>
            </a:lnSpc>
            <a:spcBef>
              <a:spcPct val="0"/>
            </a:spcBef>
            <a:spcAft>
              <a:spcPct val="20000"/>
            </a:spcAft>
            <a:buFont typeface="Wingdings" panose="05000000000000000000" pitchFamily="2" charset="2"/>
            <a:buChar char="ü"/>
          </a:pPr>
          <a:endParaRPr lang="en-US" sz="2000" i="1" kern="1200">
            <a:solidFill>
              <a:schemeClr val="bg1"/>
            </a:solidFill>
          </a:endParaRPr>
        </a:p>
      </dsp:txBody>
      <dsp:txXfrm>
        <a:off x="0" y="3398710"/>
        <a:ext cx="11707341" cy="2245950"/>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200" b="0">
                <a:solidFill>
                  <a:schemeClr val="tx1"/>
                </a:solidFill>
                <a:latin typeface="Arial" charset="0"/>
                <a:cs typeface="Arial" charset="0"/>
              </a:defRPr>
            </a:lvl1pPr>
          </a:lstStyle>
          <a:p>
            <a:pPr>
              <a:defRPr/>
            </a:pPr>
            <a:endParaRPr lang="en-US"/>
          </a:p>
        </p:txBody>
      </p:sp>
      <p:sp>
        <p:nvSpPr>
          <p:cNvPr id="5123"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0">
              <a:defRPr sz="1200" b="0">
                <a:solidFill>
                  <a:schemeClr val="tx1"/>
                </a:solidFill>
                <a:latin typeface="Arial" charset="0"/>
                <a:cs typeface="Arial" charset="0"/>
              </a:defRPr>
            </a:lvl1pPr>
          </a:lstStyle>
          <a:p>
            <a:pPr>
              <a:defRPr/>
            </a:pPr>
            <a:endParaRPr lang="en-US"/>
          </a:p>
        </p:txBody>
      </p:sp>
      <p:sp>
        <p:nvSpPr>
          <p:cNvPr id="5125"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0">
              <a:defRPr sz="1200" b="0">
                <a:solidFill>
                  <a:schemeClr val="tx1"/>
                </a:solidFill>
                <a:latin typeface="Arial" charset="0"/>
                <a:cs typeface="Arial" charset="0"/>
              </a:defRPr>
            </a:lvl1pPr>
          </a:lstStyle>
          <a:p>
            <a:pPr>
              <a:defRPr/>
            </a:pPr>
            <a:fld id="{AC5AF857-D239-4D70-A003-B5F8D3192CF7}" type="slidenum">
              <a:rPr lang="en-US"/>
              <a:pPr>
                <a:defRPr/>
              </a:pPr>
              <a:t>‹#›</a:t>
            </a:fld>
            <a:endParaRPr lang="en-US"/>
          </a:p>
        </p:txBody>
      </p:sp>
    </p:spTree>
    <p:extLst>
      <p:ext uri="{BB962C8B-B14F-4D97-AF65-F5344CB8AC3E}">
        <p14:creationId xmlns:p14="http://schemas.microsoft.com/office/powerpoint/2010/main" val="101314924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4"/>
          <p:cNvSpPr>
            <a:spLocks noGrp="1" noRot="1" noChangeAspect="1" noChangeArrowheads="1" noTextEdit="1"/>
          </p:cNvSpPr>
          <p:nvPr>
            <p:ph type="sldImg" idx="2"/>
          </p:nvPr>
        </p:nvSpPr>
        <p:spPr bwMode="auto">
          <a:xfrm>
            <a:off x="460375" y="720725"/>
            <a:ext cx="6396038" cy="3598863"/>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17823277"/>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1062" cy="3354387"/>
          </a:xfrm>
        </p:spPr>
      </p:sp>
      <p:sp>
        <p:nvSpPr>
          <p:cNvPr id="3" name="Notes Placeholder 2"/>
          <p:cNvSpPr>
            <a:spLocks noGrp="1"/>
          </p:cNvSpPr>
          <p:nvPr>
            <p:ph type="body" idx="1"/>
          </p:nvPr>
        </p:nvSpPr>
        <p:spPr/>
        <p:txBody>
          <a:bodyPr/>
          <a:lstStyle/>
          <a:p>
            <a:endParaRPr lang="en-GB">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2555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71761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59610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45230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17635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06528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157982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157982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855214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989747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05401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a:p>
        </p:txBody>
      </p:sp>
      <p:sp>
        <p:nvSpPr>
          <p:cNvPr id="4" name="Slide Number Placeholder 3"/>
          <p:cNvSpPr>
            <a:spLocks noGrp="1"/>
          </p:cNvSpPr>
          <p:nvPr>
            <p:ph type="sldNum" sz="quarter" idx="10"/>
          </p:nvPr>
        </p:nvSpPr>
        <p:spPr/>
        <p:txBody>
          <a:bodyPr/>
          <a:lstStyle/>
          <a:p>
            <a:fld id="{822A00AB-CD15-433A-A355-4988AFD51729}" type="slidenum">
              <a:rPr lang="en-GB" smtClean="0"/>
              <a:t>2</a:t>
            </a:fld>
            <a:endParaRPr lang="en-GB"/>
          </a:p>
        </p:txBody>
      </p:sp>
    </p:spTree>
    <p:extLst>
      <p:ext uri="{BB962C8B-B14F-4D97-AF65-F5344CB8AC3E}">
        <p14:creationId xmlns:p14="http://schemas.microsoft.com/office/powerpoint/2010/main" val="42051104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23705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733604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959634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319915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128736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885110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349254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183696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93689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97861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410968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a:p>
        </p:txBody>
      </p:sp>
      <p:sp>
        <p:nvSpPr>
          <p:cNvPr id="4" name="Slide Number Placeholder 3"/>
          <p:cNvSpPr>
            <a:spLocks noGrp="1"/>
          </p:cNvSpPr>
          <p:nvPr>
            <p:ph type="sldNum" sz="quarter" idx="10"/>
          </p:nvPr>
        </p:nvSpPr>
        <p:spPr/>
        <p:txBody>
          <a:bodyPr/>
          <a:lstStyle/>
          <a:p>
            <a:pPr marL="0" marR="0" lvl="0" indent="0" algn="r" defTabSz="1373188" rtl="0" eaLnBrk="1" fontAlgn="base" latinLnBrk="0" hangingPunct="1">
              <a:lnSpc>
                <a:spcPct val="100000"/>
              </a:lnSpc>
              <a:spcBef>
                <a:spcPct val="0"/>
              </a:spcBef>
              <a:spcAft>
                <a:spcPct val="0"/>
              </a:spcAft>
              <a:buClrTx/>
              <a:buSzTx/>
              <a:buFontTx/>
              <a:buNone/>
              <a:tabLst/>
              <a:defRPr/>
            </a:pPr>
            <a:fld id="{822A00AB-CD15-433A-A355-4988AFD51729}"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1373188" rtl="0" eaLnBrk="1" fontAlgn="base" latinLnBrk="0" hangingPunct="1">
                <a:lnSpc>
                  <a:spcPct val="100000"/>
                </a:lnSpc>
                <a:spcBef>
                  <a:spcPct val="0"/>
                </a:spcBef>
                <a:spcAft>
                  <a:spcPct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3939684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6038" cy="3598863"/>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47577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a:p>
        </p:txBody>
      </p:sp>
      <p:sp>
        <p:nvSpPr>
          <p:cNvPr id="4" name="Slide Number Placeholder 3"/>
          <p:cNvSpPr>
            <a:spLocks noGrp="1"/>
          </p:cNvSpPr>
          <p:nvPr>
            <p:ph type="sldNum" sz="quarter" idx="10"/>
          </p:nvPr>
        </p:nvSpPr>
        <p:spPr/>
        <p:txBody>
          <a:bodyPr/>
          <a:lstStyle/>
          <a:p>
            <a:fld id="{822A00AB-CD15-433A-A355-4988AFD51729}" type="slidenum">
              <a:rPr lang="en-GB" smtClean="0"/>
              <a:t>4</a:t>
            </a:fld>
            <a:endParaRPr lang="en-GB"/>
          </a:p>
        </p:txBody>
      </p:sp>
    </p:spTree>
    <p:extLst>
      <p:ext uri="{BB962C8B-B14F-4D97-AF65-F5344CB8AC3E}">
        <p14:creationId xmlns:p14="http://schemas.microsoft.com/office/powerpoint/2010/main" val="3876424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a:p>
        </p:txBody>
      </p:sp>
      <p:sp>
        <p:nvSpPr>
          <p:cNvPr id="4" name="Slide Number Placeholder 3"/>
          <p:cNvSpPr>
            <a:spLocks noGrp="1"/>
          </p:cNvSpPr>
          <p:nvPr>
            <p:ph type="sldNum" sz="quarter" idx="10"/>
          </p:nvPr>
        </p:nvSpPr>
        <p:spPr/>
        <p:txBody>
          <a:bodyPr/>
          <a:lstStyle/>
          <a:p>
            <a:fld id="{822A00AB-CD15-433A-A355-4988AFD51729}" type="slidenum">
              <a:rPr lang="en-GB" smtClean="0"/>
              <a:t>5</a:t>
            </a:fld>
            <a:endParaRPr lang="en-GB"/>
          </a:p>
        </p:txBody>
      </p:sp>
    </p:spTree>
    <p:extLst>
      <p:ext uri="{BB962C8B-B14F-4D97-AF65-F5344CB8AC3E}">
        <p14:creationId xmlns:p14="http://schemas.microsoft.com/office/powerpoint/2010/main" val="2945203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87515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76357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06121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647171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slide whit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155C84-E590-45E2-8D48-CCC42479D87B}"/>
              </a:ext>
            </a:extLst>
          </p:cNvPr>
          <p:cNvPicPr>
            <a:picLocks noChangeAspect="1"/>
          </p:cNvPicPr>
          <p:nvPr userDrawn="1"/>
        </p:nvPicPr>
        <p:blipFill>
          <a:blip r:embed="rId2"/>
          <a:stretch>
            <a:fillRect/>
          </a:stretch>
        </p:blipFill>
        <p:spPr>
          <a:xfrm>
            <a:off x="27703" y="27708"/>
            <a:ext cx="12192000" cy="2588212"/>
          </a:xfrm>
          <a:prstGeom prst="rect">
            <a:avLst/>
          </a:prstGeom>
        </p:spPr>
      </p:pic>
      <p:sp>
        <p:nvSpPr>
          <p:cNvPr id="6" name="Google Shape;10;p2">
            <a:extLst>
              <a:ext uri="{FF2B5EF4-FFF2-40B4-BE49-F238E27FC236}">
                <a16:creationId xmlns:a16="http://schemas.microsoft.com/office/drawing/2014/main" id="{4C05FDD3-1B9A-4C94-8739-4A52DD8ED383}"/>
              </a:ext>
            </a:extLst>
          </p:cNvPr>
          <p:cNvSpPr/>
          <p:nvPr userDrawn="1"/>
        </p:nvSpPr>
        <p:spPr>
          <a:xfrm>
            <a:off x="10473785" y="2897576"/>
            <a:ext cx="1759161" cy="227852"/>
          </a:xfrm>
          <a:prstGeom prst="triangle">
            <a:avLst>
              <a:gd name="adj" fmla="val 32425"/>
            </a:avLst>
          </a:prstGeom>
          <a:solidFill>
            <a:srgbClr val="80A6D5"/>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vo"/>
              <a:ea typeface="Arvo"/>
              <a:cs typeface="Arvo"/>
              <a:sym typeface="Arvo"/>
            </a:endParaRPr>
          </a:p>
        </p:txBody>
      </p:sp>
      <p:grpSp>
        <p:nvGrpSpPr>
          <p:cNvPr id="7" name="Google Shape;11;p2">
            <a:extLst>
              <a:ext uri="{FF2B5EF4-FFF2-40B4-BE49-F238E27FC236}">
                <a16:creationId xmlns:a16="http://schemas.microsoft.com/office/drawing/2014/main" id="{BF5D14EE-5E7F-4936-B9EB-55BED7F38DA5}"/>
              </a:ext>
            </a:extLst>
          </p:cNvPr>
          <p:cNvGrpSpPr/>
          <p:nvPr userDrawn="1"/>
        </p:nvGrpSpPr>
        <p:grpSpPr>
          <a:xfrm>
            <a:off x="0" y="2564905"/>
            <a:ext cx="11764142" cy="3548136"/>
            <a:chOff x="0" y="-7088"/>
            <a:chExt cx="8630240" cy="5143500"/>
          </a:xfrm>
          <a:solidFill>
            <a:srgbClr val="C9DDF3"/>
          </a:solidFill>
        </p:grpSpPr>
        <p:sp>
          <p:nvSpPr>
            <p:cNvPr id="8" name="Google Shape;12;p2">
              <a:extLst>
                <a:ext uri="{FF2B5EF4-FFF2-40B4-BE49-F238E27FC236}">
                  <a16:creationId xmlns:a16="http://schemas.microsoft.com/office/drawing/2014/main" id="{5C689941-7DB9-43EA-B2E1-09DCDE5DBDB7}"/>
                </a:ext>
              </a:extLst>
            </p:cNvPr>
            <p:cNvSpPr/>
            <p:nvPr/>
          </p:nvSpPr>
          <p:spPr>
            <a:xfrm>
              <a:off x="0" y="-7087"/>
              <a:ext cx="3525000" cy="5117942"/>
            </a:xfrm>
            <a:prstGeom prst="rect">
              <a:avLst/>
            </a:prstGeom>
            <a:grp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9" name="Google Shape;13;p2">
              <a:extLst>
                <a:ext uri="{FF2B5EF4-FFF2-40B4-BE49-F238E27FC236}">
                  <a16:creationId xmlns:a16="http://schemas.microsoft.com/office/drawing/2014/main" id="{57A642B3-C222-4389-A619-9E672726439D}"/>
                </a:ext>
              </a:extLst>
            </p:cNvPr>
            <p:cNvSpPr/>
            <p:nvPr/>
          </p:nvSpPr>
          <p:spPr>
            <a:xfrm rot="10800000" flipH="1">
              <a:off x="3486741" y="-7088"/>
              <a:ext cx="5143499" cy="5143500"/>
            </a:xfrm>
            <a:prstGeom prst="rtTriangle">
              <a:avLst/>
            </a:prstGeom>
            <a:grp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vo"/>
                <a:ea typeface="Arvo"/>
                <a:cs typeface="Arvo"/>
                <a:sym typeface="Arvo"/>
              </a:endParaRPr>
            </a:p>
          </p:txBody>
        </p:sp>
      </p:grpSp>
      <p:grpSp>
        <p:nvGrpSpPr>
          <p:cNvPr id="10" name="Google Shape;14;p2">
            <a:extLst>
              <a:ext uri="{FF2B5EF4-FFF2-40B4-BE49-F238E27FC236}">
                <a16:creationId xmlns:a16="http://schemas.microsoft.com/office/drawing/2014/main" id="{BC0BF025-244F-40BD-B793-1BA17551CE9E}"/>
              </a:ext>
            </a:extLst>
          </p:cNvPr>
          <p:cNvGrpSpPr/>
          <p:nvPr userDrawn="1"/>
        </p:nvGrpSpPr>
        <p:grpSpPr>
          <a:xfrm rot="10800000" flipH="1">
            <a:off x="0" y="3117383"/>
            <a:ext cx="12191996" cy="2690023"/>
            <a:chOff x="-8178042" y="-4493119"/>
            <a:chExt cx="19490999" cy="6522601"/>
          </a:xfrm>
          <a:gradFill>
            <a:gsLst>
              <a:gs pos="0">
                <a:srgbClr val="738EC5"/>
              </a:gs>
              <a:gs pos="50000">
                <a:srgbClr val="80A6D5"/>
              </a:gs>
              <a:gs pos="100000">
                <a:srgbClr val="8DBEE6"/>
              </a:gs>
            </a:gsLst>
            <a:lin ang="5400000" scaled="1"/>
          </a:gradFill>
        </p:grpSpPr>
        <p:sp>
          <p:nvSpPr>
            <p:cNvPr id="11" name="Google Shape;15;p2">
              <a:extLst>
                <a:ext uri="{FF2B5EF4-FFF2-40B4-BE49-F238E27FC236}">
                  <a16:creationId xmlns:a16="http://schemas.microsoft.com/office/drawing/2014/main" id="{B57BDEE7-9862-4E6D-A42E-5747DCA53B0E}"/>
                </a:ext>
              </a:extLst>
            </p:cNvPr>
            <p:cNvSpPr/>
            <p:nvPr/>
          </p:nvSpPr>
          <p:spPr>
            <a:xfrm>
              <a:off x="-8178042" y="-4493118"/>
              <a:ext cx="12968400" cy="6522600"/>
            </a:xfrm>
            <a:prstGeom prst="rect">
              <a:avLst/>
            </a:prstGeom>
            <a:grp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vo"/>
                <a:ea typeface="Arvo"/>
                <a:cs typeface="Arvo"/>
                <a:sym typeface="Arvo"/>
              </a:endParaRPr>
            </a:p>
          </p:txBody>
        </p:sp>
        <p:sp>
          <p:nvSpPr>
            <p:cNvPr id="12" name="Google Shape;16;p2">
              <a:extLst>
                <a:ext uri="{FF2B5EF4-FFF2-40B4-BE49-F238E27FC236}">
                  <a16:creationId xmlns:a16="http://schemas.microsoft.com/office/drawing/2014/main" id="{4E0AD8A8-D59C-4BF5-8EE1-7FBEAE80F489}"/>
                </a:ext>
              </a:extLst>
            </p:cNvPr>
            <p:cNvSpPr/>
            <p:nvPr/>
          </p:nvSpPr>
          <p:spPr>
            <a:xfrm>
              <a:off x="4790357" y="-4493119"/>
              <a:ext cx="6522600" cy="6522599"/>
            </a:xfrm>
            <a:prstGeom prst="rtTriangle">
              <a:avLst/>
            </a:prstGeom>
            <a:grp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vo"/>
                <a:ea typeface="Arvo"/>
                <a:cs typeface="Arvo"/>
                <a:sym typeface="Arvo"/>
              </a:endParaRPr>
            </a:p>
          </p:txBody>
        </p:sp>
      </p:grpSp>
      <p:grpSp>
        <p:nvGrpSpPr>
          <p:cNvPr id="15" name="Google Shape;19;p2">
            <a:extLst>
              <a:ext uri="{FF2B5EF4-FFF2-40B4-BE49-F238E27FC236}">
                <a16:creationId xmlns:a16="http://schemas.microsoft.com/office/drawing/2014/main" id="{4CD1C265-3ED5-4D24-8BDE-693724046896}"/>
              </a:ext>
            </a:extLst>
          </p:cNvPr>
          <p:cNvGrpSpPr/>
          <p:nvPr/>
        </p:nvGrpSpPr>
        <p:grpSpPr>
          <a:xfrm flipH="1">
            <a:off x="5069560" y="6113041"/>
            <a:ext cx="7122435" cy="298740"/>
            <a:chOff x="-24158734" y="330081"/>
            <a:chExt cx="49262762" cy="1699500"/>
          </a:xfrm>
          <a:solidFill>
            <a:srgbClr val="005D86"/>
          </a:solidFill>
        </p:grpSpPr>
        <p:sp>
          <p:nvSpPr>
            <p:cNvPr id="16" name="Google Shape;20;p2">
              <a:extLst>
                <a:ext uri="{FF2B5EF4-FFF2-40B4-BE49-F238E27FC236}">
                  <a16:creationId xmlns:a16="http://schemas.microsoft.com/office/drawing/2014/main" id="{3DB59117-5597-406A-BE77-071B4407D953}"/>
                </a:ext>
              </a:extLst>
            </p:cNvPr>
            <p:cNvSpPr/>
            <p:nvPr/>
          </p:nvSpPr>
          <p:spPr>
            <a:xfrm>
              <a:off x="-24158734" y="330081"/>
              <a:ext cx="46229829" cy="1699500"/>
            </a:xfrm>
            <a:prstGeom prst="rect">
              <a:avLst/>
            </a:prstGeom>
            <a:solidFill>
              <a:srgbClr val="738EC5"/>
            </a:solid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17" name="Google Shape;21;p2">
              <a:extLst>
                <a:ext uri="{FF2B5EF4-FFF2-40B4-BE49-F238E27FC236}">
                  <a16:creationId xmlns:a16="http://schemas.microsoft.com/office/drawing/2014/main" id="{8A0EDAFC-613F-4F1D-B146-D4975FEB3B18}"/>
                </a:ext>
              </a:extLst>
            </p:cNvPr>
            <p:cNvSpPr/>
            <p:nvPr/>
          </p:nvSpPr>
          <p:spPr>
            <a:xfrm>
              <a:off x="22071095" y="330081"/>
              <a:ext cx="3032933" cy="1699500"/>
            </a:xfrm>
            <a:prstGeom prst="rtTriangle">
              <a:avLst/>
            </a:prstGeom>
            <a:solidFill>
              <a:srgbClr val="738EC5"/>
            </a:solid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ial"/>
                <a:cs typeface="Arial"/>
                <a:sym typeface="Arial"/>
              </a:endParaRPr>
            </a:p>
          </p:txBody>
        </p:sp>
      </p:grpSp>
      <p:pic>
        <p:nvPicPr>
          <p:cNvPr id="18" name="Picture 17" descr="A close up of a sign&#10;&#10;Description generated with high confidence">
            <a:extLst>
              <a:ext uri="{FF2B5EF4-FFF2-40B4-BE49-F238E27FC236}">
                <a16:creationId xmlns:a16="http://schemas.microsoft.com/office/drawing/2014/main" id="{B5FA23B0-DD49-4CE1-99E8-6D377FBFEF6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25475" y="5581271"/>
            <a:ext cx="1125605" cy="1123771"/>
          </a:xfrm>
          <a:prstGeom prst="rect">
            <a:avLst/>
          </a:prstGeom>
        </p:spPr>
      </p:pic>
      <p:pic>
        <p:nvPicPr>
          <p:cNvPr id="19" name="Picture 18">
            <a:extLst>
              <a:ext uri="{FF2B5EF4-FFF2-40B4-BE49-F238E27FC236}">
                <a16:creationId xmlns:a16="http://schemas.microsoft.com/office/drawing/2014/main" id="{B35C1F4C-09D7-45FC-B97A-FC12417A01C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47323" y="6203103"/>
            <a:ext cx="1769863" cy="541705"/>
          </a:xfrm>
          <a:prstGeom prst="rect">
            <a:avLst/>
          </a:prstGeom>
        </p:spPr>
      </p:pic>
    </p:spTree>
    <p:extLst>
      <p:ext uri="{BB962C8B-B14F-4D97-AF65-F5344CB8AC3E}">
        <p14:creationId xmlns:p14="http://schemas.microsoft.com/office/powerpoint/2010/main" val="4142044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normal2">
    <p:spTree>
      <p:nvGrpSpPr>
        <p:cNvPr id="1" name=""/>
        <p:cNvGrpSpPr/>
        <p:nvPr/>
      </p:nvGrpSpPr>
      <p:grpSpPr>
        <a:xfrm>
          <a:off x="0" y="0"/>
          <a:ext cx="0" cy="0"/>
          <a:chOff x="0" y="0"/>
          <a:chExt cx="0" cy="0"/>
        </a:xfrm>
      </p:grpSpPr>
      <p:grpSp>
        <p:nvGrpSpPr>
          <p:cNvPr id="15" name="Google Shape;62;p5">
            <a:extLst>
              <a:ext uri="{FF2B5EF4-FFF2-40B4-BE49-F238E27FC236}">
                <a16:creationId xmlns:a16="http://schemas.microsoft.com/office/drawing/2014/main" id="{C440A045-121A-4D5C-BE3C-2BBDE106FAD8}"/>
              </a:ext>
            </a:extLst>
          </p:cNvPr>
          <p:cNvGrpSpPr/>
          <p:nvPr userDrawn="1"/>
        </p:nvGrpSpPr>
        <p:grpSpPr>
          <a:xfrm>
            <a:off x="0" y="-7354"/>
            <a:ext cx="9696400" cy="795572"/>
            <a:chOff x="-4" y="39"/>
            <a:chExt cx="7072430" cy="1152718"/>
          </a:xfrm>
          <a:solidFill>
            <a:srgbClr val="0093D5"/>
          </a:solidFill>
        </p:grpSpPr>
        <p:sp>
          <p:nvSpPr>
            <p:cNvPr id="16" name="Google Shape;63;p5">
              <a:extLst>
                <a:ext uri="{FF2B5EF4-FFF2-40B4-BE49-F238E27FC236}">
                  <a16:creationId xmlns:a16="http://schemas.microsoft.com/office/drawing/2014/main" id="{BEB445F0-58BC-408F-892F-FB1686114DE3}"/>
                </a:ext>
              </a:extLst>
            </p:cNvPr>
            <p:cNvSpPr/>
            <p:nvPr/>
          </p:nvSpPr>
          <p:spPr>
            <a:xfrm>
              <a:off x="6292649" y="126425"/>
              <a:ext cx="779700" cy="259800"/>
            </a:xfrm>
            <a:prstGeom prst="triangle">
              <a:avLst>
                <a:gd name="adj" fmla="val 32425"/>
              </a:avLst>
            </a:prstGeom>
            <a:solidFill>
              <a:srgbClr val="80A6D5"/>
            </a:soli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grpSp>
          <p:nvGrpSpPr>
            <p:cNvPr id="17" name="Google Shape;64;p5">
              <a:extLst>
                <a:ext uri="{FF2B5EF4-FFF2-40B4-BE49-F238E27FC236}">
                  <a16:creationId xmlns:a16="http://schemas.microsoft.com/office/drawing/2014/main" id="{295E6139-C61A-4236-916C-DCF09E2CAC07}"/>
                </a:ext>
              </a:extLst>
            </p:cNvPr>
            <p:cNvGrpSpPr/>
            <p:nvPr/>
          </p:nvGrpSpPr>
          <p:grpSpPr>
            <a:xfrm rot="10800000" flipH="1">
              <a:off x="3" y="39"/>
              <a:ext cx="6756167" cy="1152718"/>
              <a:chOff x="-2168138" y="553632"/>
              <a:chExt cx="8650662" cy="1475953"/>
            </a:xfrm>
            <a:grpFill/>
          </p:grpSpPr>
          <p:sp>
            <p:nvSpPr>
              <p:cNvPr id="21" name="Google Shape;65;p5">
                <a:extLst>
                  <a:ext uri="{FF2B5EF4-FFF2-40B4-BE49-F238E27FC236}">
                    <a16:creationId xmlns:a16="http://schemas.microsoft.com/office/drawing/2014/main" id="{185D05F4-72BB-4394-8D6D-38D6EE92D3E4}"/>
                  </a:ext>
                </a:extLst>
              </p:cNvPr>
              <p:cNvSpPr/>
              <p:nvPr/>
            </p:nvSpPr>
            <p:spPr>
              <a:xfrm>
                <a:off x="-2168138" y="553639"/>
                <a:ext cx="6958200" cy="1475946"/>
              </a:xfrm>
              <a:prstGeom prst="rect">
                <a:avLst/>
              </a:prstGeom>
              <a:solidFill>
                <a:srgbClr val="C9DDF3"/>
              </a:soli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sp>
            <p:nvSpPr>
              <p:cNvPr id="22" name="Google Shape;66;p5">
                <a:extLst>
                  <a:ext uri="{FF2B5EF4-FFF2-40B4-BE49-F238E27FC236}">
                    <a16:creationId xmlns:a16="http://schemas.microsoft.com/office/drawing/2014/main" id="{3F5AA1A5-71B9-4F26-8544-48657CFAB55C}"/>
                  </a:ext>
                </a:extLst>
              </p:cNvPr>
              <p:cNvSpPr/>
              <p:nvPr/>
            </p:nvSpPr>
            <p:spPr>
              <a:xfrm>
                <a:off x="4783024" y="553632"/>
                <a:ext cx="1699500" cy="1475946"/>
              </a:xfrm>
              <a:prstGeom prst="rtTriangle">
                <a:avLst/>
              </a:prstGeom>
              <a:solidFill>
                <a:srgbClr val="C9DDF3"/>
              </a:soli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grpSp>
        <p:grpSp>
          <p:nvGrpSpPr>
            <p:cNvPr id="18" name="Google Shape;67;p5">
              <a:extLst>
                <a:ext uri="{FF2B5EF4-FFF2-40B4-BE49-F238E27FC236}">
                  <a16:creationId xmlns:a16="http://schemas.microsoft.com/office/drawing/2014/main" id="{5601ABEA-5676-4E14-AF2F-8332F0A12DCA}"/>
                </a:ext>
              </a:extLst>
            </p:cNvPr>
            <p:cNvGrpSpPr/>
            <p:nvPr/>
          </p:nvGrpSpPr>
          <p:grpSpPr>
            <a:xfrm rot="10800000" flipH="1">
              <a:off x="-4" y="381007"/>
              <a:ext cx="7072430" cy="771744"/>
              <a:chOff x="-9092084" y="330075"/>
              <a:chExt cx="15574609" cy="1699501"/>
            </a:xfrm>
            <a:grpFill/>
          </p:grpSpPr>
          <p:sp>
            <p:nvSpPr>
              <p:cNvPr id="19" name="Google Shape;68;p5">
                <a:extLst>
                  <a:ext uri="{FF2B5EF4-FFF2-40B4-BE49-F238E27FC236}">
                    <a16:creationId xmlns:a16="http://schemas.microsoft.com/office/drawing/2014/main" id="{61A830C0-E87F-48FC-9BED-F58FC52A37A0}"/>
                  </a:ext>
                </a:extLst>
              </p:cNvPr>
              <p:cNvSpPr/>
              <p:nvPr/>
            </p:nvSpPr>
            <p:spPr>
              <a:xfrm>
                <a:off x="-9092084" y="330076"/>
                <a:ext cx="13882200" cy="1699500"/>
              </a:xfrm>
              <a:prstGeom prst="rect">
                <a:avLst/>
              </a:prstGeom>
              <a:gradFill>
                <a:gsLst>
                  <a:gs pos="0">
                    <a:srgbClr val="738EC5"/>
                  </a:gs>
                  <a:gs pos="50000">
                    <a:srgbClr val="80A6D5"/>
                  </a:gs>
                  <a:gs pos="100000">
                    <a:srgbClr val="8DBEE6"/>
                  </a:gs>
                </a:gsLst>
                <a:lin ang="5400000" scaled="1"/>
              </a:gra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sp>
            <p:nvSpPr>
              <p:cNvPr id="20" name="Google Shape;69;p5">
                <a:extLst>
                  <a:ext uri="{FF2B5EF4-FFF2-40B4-BE49-F238E27FC236}">
                    <a16:creationId xmlns:a16="http://schemas.microsoft.com/office/drawing/2014/main" id="{AE0BF170-107B-4D5E-80EA-5EE25E6BE04A}"/>
                  </a:ext>
                </a:extLst>
              </p:cNvPr>
              <p:cNvSpPr/>
              <p:nvPr/>
            </p:nvSpPr>
            <p:spPr>
              <a:xfrm>
                <a:off x="4783025" y="330075"/>
                <a:ext cx="1699500" cy="1699500"/>
              </a:xfrm>
              <a:prstGeom prst="rtTriangle">
                <a:avLst/>
              </a:prstGeom>
              <a:gradFill>
                <a:gsLst>
                  <a:gs pos="0">
                    <a:srgbClr val="738EC5"/>
                  </a:gs>
                  <a:gs pos="50000">
                    <a:srgbClr val="80A6D5"/>
                  </a:gs>
                  <a:gs pos="100000">
                    <a:srgbClr val="8DBEE6"/>
                  </a:gs>
                </a:gsLst>
                <a:lin ang="5400000" scaled="1"/>
              </a:gra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grpSp>
      </p:grpSp>
      <p:sp>
        <p:nvSpPr>
          <p:cNvPr id="23" name="Footer Placeholder 4">
            <a:extLst>
              <a:ext uri="{FF2B5EF4-FFF2-40B4-BE49-F238E27FC236}">
                <a16:creationId xmlns:a16="http://schemas.microsoft.com/office/drawing/2014/main" id="{57F654C7-B6C7-4F17-8FE5-34F3FDE36C3A}"/>
              </a:ext>
            </a:extLst>
          </p:cNvPr>
          <p:cNvSpPr>
            <a:spLocks noGrp="1"/>
          </p:cNvSpPr>
          <p:nvPr>
            <p:ph type="ftr" sz="quarter" idx="11"/>
          </p:nvPr>
        </p:nvSpPr>
        <p:spPr>
          <a:xfrm>
            <a:off x="1794294" y="6442610"/>
            <a:ext cx="7333673" cy="365125"/>
          </a:xfrm>
          <a:prstGeom prst="rect">
            <a:avLst/>
          </a:prstGeom>
        </p:spPr>
        <p:txBody>
          <a:bodyPr/>
          <a:lstStyle>
            <a:lvl1pPr>
              <a:defRPr sz="1400" b="0">
                <a:solidFill>
                  <a:srgbClr val="8DBEE6"/>
                </a:solidFill>
                <a:latin typeface="Calibri" panose="020F0502020204030204" pitchFamily="34" charset="0"/>
                <a:cs typeface="Calibri" panose="020F0502020204030204" pitchFamily="34" charset="0"/>
              </a:defRPr>
            </a:lvl1pPr>
          </a:lstStyle>
          <a:p>
            <a:r>
              <a:rPr lang="en-US"/>
              <a:t>Module 4: Treatment and Care,  Chapter 2: Drug-resistant TB treatment </a:t>
            </a:r>
            <a:endParaRPr lang="en-GB"/>
          </a:p>
        </p:txBody>
      </p:sp>
      <p:sp>
        <p:nvSpPr>
          <p:cNvPr id="24" name="Slide Number Placeholder 5">
            <a:extLst>
              <a:ext uri="{FF2B5EF4-FFF2-40B4-BE49-F238E27FC236}">
                <a16:creationId xmlns:a16="http://schemas.microsoft.com/office/drawing/2014/main" id="{14AB9616-A476-4AA7-A0A0-CA2338F5D2B7}"/>
              </a:ext>
            </a:extLst>
          </p:cNvPr>
          <p:cNvSpPr>
            <a:spLocks noGrp="1"/>
          </p:cNvSpPr>
          <p:nvPr>
            <p:ph type="sldNum" sz="quarter" idx="12"/>
          </p:nvPr>
        </p:nvSpPr>
        <p:spPr>
          <a:xfrm>
            <a:off x="9262810" y="6442610"/>
            <a:ext cx="1309214" cy="365125"/>
          </a:xfrm>
          <a:prstGeom prst="rect">
            <a:avLst/>
          </a:prstGeom>
        </p:spPr>
        <p:txBody>
          <a:bodyPr/>
          <a:lstStyle>
            <a:lvl1pPr algn="r">
              <a:defRPr sz="1800" b="0">
                <a:solidFill>
                  <a:schemeClr val="bg2">
                    <a:lumMod val="75000"/>
                  </a:schemeClr>
                </a:solidFill>
                <a:latin typeface="Calibri" panose="020F0502020204030204" pitchFamily="34" charset="0"/>
                <a:cs typeface="Calibri" panose="020F0502020204030204" pitchFamily="34" charset="0"/>
              </a:defRPr>
            </a:lvl1pPr>
          </a:lstStyle>
          <a:p>
            <a:fld id="{92E002D6-D190-45E2-A289-FEFF1EC166F2}" type="slidenum">
              <a:rPr lang="en-GB" smtClean="0"/>
              <a:pPr/>
              <a:t>‹#›</a:t>
            </a:fld>
            <a:endParaRPr lang="en-GB"/>
          </a:p>
        </p:txBody>
      </p:sp>
      <p:grpSp>
        <p:nvGrpSpPr>
          <p:cNvPr id="2" name="Google Shape;62;p5">
            <a:extLst>
              <a:ext uri="{FF2B5EF4-FFF2-40B4-BE49-F238E27FC236}">
                <a16:creationId xmlns:a16="http://schemas.microsoft.com/office/drawing/2014/main" id="{D36B8A6B-9505-9B68-6844-74DD6BEE3A71}"/>
              </a:ext>
            </a:extLst>
          </p:cNvPr>
          <p:cNvGrpSpPr/>
          <p:nvPr userDrawn="1"/>
        </p:nvGrpSpPr>
        <p:grpSpPr>
          <a:xfrm flipH="1" flipV="1">
            <a:off x="10671148" y="6492874"/>
            <a:ext cx="1520852" cy="365126"/>
            <a:chOff x="-4" y="40"/>
            <a:chExt cx="7072430" cy="1327315"/>
          </a:xfrm>
          <a:solidFill>
            <a:srgbClr val="0093D5"/>
          </a:solidFill>
        </p:grpSpPr>
        <p:sp>
          <p:nvSpPr>
            <p:cNvPr id="3" name="Google Shape;63;p5">
              <a:extLst>
                <a:ext uri="{FF2B5EF4-FFF2-40B4-BE49-F238E27FC236}">
                  <a16:creationId xmlns:a16="http://schemas.microsoft.com/office/drawing/2014/main" id="{DD09EF7C-4C62-F97A-D7FB-814318C1EF02}"/>
                </a:ext>
              </a:extLst>
            </p:cNvPr>
            <p:cNvSpPr/>
            <p:nvPr/>
          </p:nvSpPr>
          <p:spPr>
            <a:xfrm>
              <a:off x="6292649" y="126425"/>
              <a:ext cx="779700" cy="259800"/>
            </a:xfrm>
            <a:prstGeom prst="triangle">
              <a:avLst>
                <a:gd name="adj" fmla="val 32425"/>
              </a:avLst>
            </a:prstGeom>
            <a:solidFill>
              <a:srgbClr val="80A6D5"/>
            </a:soli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grpSp>
          <p:nvGrpSpPr>
            <p:cNvPr id="4" name="Google Shape;64;p5">
              <a:extLst>
                <a:ext uri="{FF2B5EF4-FFF2-40B4-BE49-F238E27FC236}">
                  <a16:creationId xmlns:a16="http://schemas.microsoft.com/office/drawing/2014/main" id="{9D719A00-47D7-1597-59DA-CE6138BA2CF3}"/>
                </a:ext>
              </a:extLst>
            </p:cNvPr>
            <p:cNvGrpSpPr/>
            <p:nvPr/>
          </p:nvGrpSpPr>
          <p:grpSpPr>
            <a:xfrm rot="10800000" flipH="1">
              <a:off x="3" y="40"/>
              <a:ext cx="6756168" cy="1327315"/>
              <a:chOff x="-2168138" y="330075"/>
              <a:chExt cx="8650663" cy="1699506"/>
            </a:xfrm>
            <a:grpFill/>
          </p:grpSpPr>
          <p:sp>
            <p:nvSpPr>
              <p:cNvPr id="8" name="Google Shape;65;p5">
                <a:extLst>
                  <a:ext uri="{FF2B5EF4-FFF2-40B4-BE49-F238E27FC236}">
                    <a16:creationId xmlns:a16="http://schemas.microsoft.com/office/drawing/2014/main" id="{BAA90CD7-6535-F72B-C6A9-3C7907E1DEAF}"/>
                  </a:ext>
                </a:extLst>
              </p:cNvPr>
              <p:cNvSpPr/>
              <p:nvPr/>
            </p:nvSpPr>
            <p:spPr>
              <a:xfrm>
                <a:off x="-2168138" y="330081"/>
                <a:ext cx="6958200" cy="1699500"/>
              </a:xfrm>
              <a:prstGeom prst="rect">
                <a:avLst/>
              </a:prstGeom>
              <a:solidFill>
                <a:srgbClr val="C9DDF3"/>
              </a:soli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sp>
            <p:nvSpPr>
              <p:cNvPr id="9" name="Google Shape;66;p5">
                <a:extLst>
                  <a:ext uri="{FF2B5EF4-FFF2-40B4-BE49-F238E27FC236}">
                    <a16:creationId xmlns:a16="http://schemas.microsoft.com/office/drawing/2014/main" id="{0DB3EA49-E69B-8316-FE2D-B1755B550B23}"/>
                  </a:ext>
                </a:extLst>
              </p:cNvPr>
              <p:cNvSpPr/>
              <p:nvPr/>
            </p:nvSpPr>
            <p:spPr>
              <a:xfrm>
                <a:off x="4783025" y="330075"/>
                <a:ext cx="1699500" cy="1699500"/>
              </a:xfrm>
              <a:prstGeom prst="rtTriangle">
                <a:avLst/>
              </a:prstGeom>
              <a:solidFill>
                <a:srgbClr val="C9DDF3"/>
              </a:soli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grpSp>
        <p:grpSp>
          <p:nvGrpSpPr>
            <p:cNvPr id="5" name="Google Shape;67;p5">
              <a:extLst>
                <a:ext uri="{FF2B5EF4-FFF2-40B4-BE49-F238E27FC236}">
                  <a16:creationId xmlns:a16="http://schemas.microsoft.com/office/drawing/2014/main" id="{CD749D6D-E7C9-D780-37F3-77A9D94D1617}"/>
                </a:ext>
              </a:extLst>
            </p:cNvPr>
            <p:cNvGrpSpPr/>
            <p:nvPr/>
          </p:nvGrpSpPr>
          <p:grpSpPr>
            <a:xfrm rot="10800000" flipH="1">
              <a:off x="-4" y="381007"/>
              <a:ext cx="7072430" cy="771744"/>
              <a:chOff x="-9092084" y="330075"/>
              <a:chExt cx="15574609" cy="1699501"/>
            </a:xfrm>
            <a:grpFill/>
          </p:grpSpPr>
          <p:sp>
            <p:nvSpPr>
              <p:cNvPr id="6" name="Google Shape;68;p5">
                <a:extLst>
                  <a:ext uri="{FF2B5EF4-FFF2-40B4-BE49-F238E27FC236}">
                    <a16:creationId xmlns:a16="http://schemas.microsoft.com/office/drawing/2014/main" id="{66FC76B2-E229-E34B-311B-8CEA31F920DA}"/>
                  </a:ext>
                </a:extLst>
              </p:cNvPr>
              <p:cNvSpPr/>
              <p:nvPr/>
            </p:nvSpPr>
            <p:spPr>
              <a:xfrm>
                <a:off x="-9092084" y="330076"/>
                <a:ext cx="13882200" cy="1699500"/>
              </a:xfrm>
              <a:prstGeom prst="rect">
                <a:avLst/>
              </a:prstGeom>
              <a:gradFill>
                <a:gsLst>
                  <a:gs pos="0">
                    <a:srgbClr val="738EC5"/>
                  </a:gs>
                  <a:gs pos="50000">
                    <a:srgbClr val="80A6D5"/>
                  </a:gs>
                  <a:gs pos="100000">
                    <a:srgbClr val="8DBEE6"/>
                  </a:gs>
                </a:gsLst>
                <a:lin ang="5400000" scaled="1"/>
              </a:gra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sp>
            <p:nvSpPr>
              <p:cNvPr id="7" name="Google Shape;69;p5">
                <a:extLst>
                  <a:ext uri="{FF2B5EF4-FFF2-40B4-BE49-F238E27FC236}">
                    <a16:creationId xmlns:a16="http://schemas.microsoft.com/office/drawing/2014/main" id="{A1CC68E4-91DE-A2BC-8499-44DB63D3AB10}"/>
                  </a:ext>
                </a:extLst>
              </p:cNvPr>
              <p:cNvSpPr/>
              <p:nvPr/>
            </p:nvSpPr>
            <p:spPr>
              <a:xfrm>
                <a:off x="4783025" y="330075"/>
                <a:ext cx="1699500" cy="1699500"/>
              </a:xfrm>
              <a:prstGeom prst="rtTriangle">
                <a:avLst/>
              </a:prstGeom>
              <a:gradFill>
                <a:gsLst>
                  <a:gs pos="0">
                    <a:srgbClr val="738EC5"/>
                  </a:gs>
                  <a:gs pos="50000">
                    <a:srgbClr val="80A6D5"/>
                  </a:gs>
                  <a:gs pos="100000">
                    <a:srgbClr val="8DBEE6"/>
                  </a:gs>
                </a:gsLst>
                <a:lin ang="5400000" scaled="1"/>
              </a:gra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grpSp>
      </p:grpSp>
      <p:pic>
        <p:nvPicPr>
          <p:cNvPr id="25" name="Picture 24" descr="A close up of a sign&#10;&#10;Description generated with high confidence">
            <a:extLst>
              <a:ext uri="{FF2B5EF4-FFF2-40B4-BE49-F238E27FC236}">
                <a16:creationId xmlns:a16="http://schemas.microsoft.com/office/drawing/2014/main" id="{6209F9F8-882D-4F04-9946-EE763DF1439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02136" y="6163457"/>
            <a:ext cx="659909" cy="658833"/>
          </a:xfrm>
          <a:prstGeom prst="rect">
            <a:avLst/>
          </a:prstGeom>
        </p:spPr>
      </p:pic>
      <p:pic>
        <p:nvPicPr>
          <p:cNvPr id="10" name="Picture 9">
            <a:extLst>
              <a:ext uri="{FF2B5EF4-FFF2-40B4-BE49-F238E27FC236}">
                <a16:creationId xmlns:a16="http://schemas.microsoft.com/office/drawing/2014/main" id="{6B041DFC-AF8F-6560-6598-05945F959EB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3836" y="6370488"/>
            <a:ext cx="1260672" cy="385856"/>
          </a:xfrm>
          <a:prstGeom prst="rect">
            <a:avLst/>
          </a:prstGeom>
        </p:spPr>
      </p:pic>
    </p:spTree>
    <p:extLst>
      <p:ext uri="{BB962C8B-B14F-4D97-AF65-F5344CB8AC3E}">
        <p14:creationId xmlns:p14="http://schemas.microsoft.com/office/powerpoint/2010/main" val="252977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empty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03371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3981210"/>
      </p:ext>
    </p:extLst>
  </p:cSld>
  <p:clrMap bg1="lt1" tx1="dk1" bg2="lt2" tx2="dk2" accent1="accent1" accent2="accent2" accent3="accent3" accent4="accent4" accent5="accent5" accent6="accent6" hlink="hlink" folHlink="folHlink"/>
  <p:sldLayoutIdLst>
    <p:sldLayoutId id="2147483984" r:id="rId1"/>
    <p:sldLayoutId id="2147483989" r:id="rId2"/>
    <p:sldLayoutId id="2147483990" r:id="rId3"/>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hyperlink" Target="mailto:bookorders@who.int"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hyperlink" Target="mailto:permissions@who.int"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4C571BA-77C7-B143-0B0E-26A21AE7FC58}"/>
              </a:ext>
            </a:extLst>
          </p:cNvPr>
          <p:cNvPicPr>
            <a:picLocks noChangeAspect="1"/>
          </p:cNvPicPr>
          <p:nvPr/>
        </p:nvPicPr>
        <p:blipFill>
          <a:blip r:embed="rId3"/>
          <a:stretch>
            <a:fillRect/>
          </a:stretch>
        </p:blipFill>
        <p:spPr>
          <a:xfrm>
            <a:off x="8331583" y="4256428"/>
            <a:ext cx="1606526" cy="2273011"/>
          </a:xfrm>
          <a:prstGeom prst="rect">
            <a:avLst/>
          </a:prstGeom>
          <a:ln w="38100">
            <a:solidFill>
              <a:schemeClr val="bg1"/>
            </a:solidFill>
          </a:ln>
        </p:spPr>
      </p:pic>
      <p:sp>
        <p:nvSpPr>
          <p:cNvPr id="2" name="Rectangle 1">
            <a:extLst>
              <a:ext uri="{FF2B5EF4-FFF2-40B4-BE49-F238E27FC236}">
                <a16:creationId xmlns:a16="http://schemas.microsoft.com/office/drawing/2014/main" id="{85542785-EABE-480B-B72B-66AB661E802A}"/>
              </a:ext>
            </a:extLst>
          </p:cNvPr>
          <p:cNvSpPr/>
          <p:nvPr/>
        </p:nvSpPr>
        <p:spPr>
          <a:xfrm>
            <a:off x="483030" y="3429000"/>
            <a:ext cx="5757737" cy="2123658"/>
          </a:xfrm>
          <a:prstGeom prst="rect">
            <a:avLst/>
          </a:prstGeom>
        </p:spPr>
        <p:txBody>
          <a:bodyPr wrap="square">
            <a:spAutoFit/>
          </a:bodyPr>
          <a:lstStyle/>
          <a:p>
            <a:r>
              <a:rPr lang="en-US" sz="2000" b="0">
                <a:solidFill>
                  <a:schemeClr val="bg1"/>
                </a:solidFill>
                <a:latin typeface="Source Sans Pro" panose="020B0503030403020204" pitchFamily="34" charset="0"/>
                <a:ea typeface="Source Sans Pro" panose="020B0503030403020204" pitchFamily="34" charset="0"/>
                <a:cs typeface="Calibri" panose="020F0502020204030204" pitchFamily="34" charset="0"/>
              </a:rPr>
              <a:t>WHO guidelines &amp; operational handbook: </a:t>
            </a:r>
          </a:p>
          <a:p>
            <a:r>
              <a:rPr lang="en-US" sz="3200" b="1">
                <a:solidFill>
                  <a:schemeClr val="bg1"/>
                </a:solidFill>
                <a:latin typeface="Source Sans Pro" panose="020B0503030403020204" pitchFamily="34" charset="0"/>
                <a:ea typeface="Source Sans Pro" panose="020B0503030403020204" pitchFamily="34" charset="0"/>
                <a:cs typeface="Calibri" panose="020F0502020204030204" pitchFamily="34" charset="0"/>
              </a:rPr>
              <a:t>Module 4: treatment and care</a:t>
            </a:r>
          </a:p>
          <a:p>
            <a:endParaRPr lang="en-US" sz="400">
              <a:solidFill>
                <a:schemeClr val="bg1"/>
              </a:solidFill>
              <a:latin typeface="Source Sans Pro" panose="020B0503030403020204" pitchFamily="34" charset="0"/>
              <a:ea typeface="Source Sans Pro" panose="020B0503030403020204" pitchFamily="34" charset="0"/>
              <a:cs typeface="Calibri" panose="020F0502020204030204" pitchFamily="34" charset="0"/>
            </a:endParaRPr>
          </a:p>
          <a:p>
            <a:endParaRPr lang="en-US" sz="400">
              <a:solidFill>
                <a:schemeClr val="bg1"/>
              </a:solidFill>
              <a:latin typeface="Source Sans Pro" panose="020B0503030403020204" pitchFamily="34" charset="0"/>
              <a:ea typeface="Source Sans Pro" panose="020B0503030403020204" pitchFamily="34" charset="0"/>
              <a:cs typeface="Calibri" panose="020F0502020204030204" pitchFamily="34" charset="0"/>
            </a:endParaRPr>
          </a:p>
          <a:p>
            <a:endParaRPr lang="en-US" sz="400">
              <a:solidFill>
                <a:schemeClr val="bg1"/>
              </a:solidFill>
              <a:latin typeface="Source Sans Pro" panose="020B0503030403020204" pitchFamily="34" charset="0"/>
              <a:ea typeface="Source Sans Pro" panose="020B0503030403020204" pitchFamily="34" charset="0"/>
              <a:cs typeface="Calibri" panose="020F0502020204030204" pitchFamily="34" charset="0"/>
            </a:endParaRPr>
          </a:p>
          <a:p>
            <a:endParaRPr lang="en-US" sz="400" b="1">
              <a:solidFill>
                <a:schemeClr val="bg1"/>
              </a:solidFill>
              <a:latin typeface="Source Sans Pro" panose="020B0503030403020204" pitchFamily="34" charset="0"/>
              <a:ea typeface="Source Sans Pro" panose="020B0503030403020204" pitchFamily="34" charset="0"/>
              <a:cs typeface="Calibri" panose="020F0502020204030204" pitchFamily="34" charset="0"/>
            </a:endParaRPr>
          </a:p>
          <a:p>
            <a:r>
              <a:rPr lang="en-US" sz="3200">
                <a:solidFill>
                  <a:schemeClr val="bg1"/>
                </a:solidFill>
                <a:latin typeface="Source Sans Pro" panose="020B0503030403020204" pitchFamily="34" charset="0"/>
                <a:ea typeface="Source Sans Pro" panose="020B0503030403020204" pitchFamily="34" charset="0"/>
                <a:cs typeface="Calibri" panose="020F0502020204030204" pitchFamily="34" charset="0"/>
              </a:rPr>
              <a:t>Drug-resistant TB treatment</a:t>
            </a:r>
          </a:p>
          <a:p>
            <a:r>
              <a:rPr lang="en-US" sz="3200">
                <a:solidFill>
                  <a:schemeClr val="bg1"/>
                </a:solidFill>
                <a:latin typeface="Source Sans Pro" panose="020B0503030403020204" pitchFamily="34" charset="0"/>
                <a:ea typeface="Source Sans Pro" panose="020B0503030403020204" pitchFamily="34" charset="0"/>
                <a:cs typeface="Calibri" panose="020F0502020204030204" pitchFamily="34" charset="0"/>
              </a:rPr>
              <a:t>(Chapter 2)</a:t>
            </a:r>
            <a:endParaRPr lang="en-US" sz="400">
              <a:solidFill>
                <a:schemeClr val="bg1"/>
              </a:solidFill>
              <a:latin typeface="Source Sans Pro" panose="020B0503030403020204" pitchFamily="34" charset="0"/>
              <a:ea typeface="Source Sans Pro" panose="020B050303040302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17AF5E5D-724B-8357-C4D9-DB8F403C5D85}"/>
              </a:ext>
            </a:extLst>
          </p:cNvPr>
          <p:cNvPicPr>
            <a:picLocks noChangeAspect="1"/>
          </p:cNvPicPr>
          <p:nvPr/>
        </p:nvPicPr>
        <p:blipFill>
          <a:blip r:embed="rId4"/>
          <a:stretch>
            <a:fillRect/>
          </a:stretch>
        </p:blipFill>
        <p:spPr>
          <a:xfrm>
            <a:off x="6500264" y="4256428"/>
            <a:ext cx="1606526" cy="2265201"/>
          </a:xfrm>
          <a:prstGeom prst="rect">
            <a:avLst/>
          </a:prstGeom>
          <a:ln w="38100">
            <a:solidFill>
              <a:schemeClr val="bg1"/>
            </a:solidFill>
          </a:ln>
        </p:spPr>
      </p:pic>
    </p:spTree>
    <p:extLst>
      <p:ext uri="{BB962C8B-B14F-4D97-AF65-F5344CB8AC3E}">
        <p14:creationId xmlns:p14="http://schemas.microsoft.com/office/powerpoint/2010/main" val="3814185041"/>
      </p:ext>
    </p:extLst>
  </p:cSld>
  <p:clrMapOvr>
    <a:masterClrMapping/>
  </p:clrMapOvr>
  <mc:AlternateContent xmlns:mc="http://schemas.openxmlformats.org/markup-compatibility/2006" xmlns:p14="http://schemas.microsoft.com/office/powerpoint/2010/main">
    <mc:Choice Requires="p14">
      <p:transition p14:dur="0" advTm="18337"/>
    </mc:Choice>
    <mc:Fallback xmlns="">
      <p:transition advTm="1833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1C8F84-3A8A-1C42-0873-B5022972D01B}"/>
              </a:ext>
            </a:extLst>
          </p:cNvPr>
          <p:cNvSpPr txBox="1"/>
          <p:nvPr/>
        </p:nvSpPr>
        <p:spPr>
          <a:xfrm>
            <a:off x="191344" y="1492172"/>
            <a:ext cx="11881320" cy="1569660"/>
          </a:xfrm>
          <a:prstGeom prst="rect">
            <a:avLst/>
          </a:prstGeom>
          <a:noFill/>
        </p:spPr>
        <p:txBody>
          <a:bodyPr wrap="square">
            <a:spAutoFit/>
          </a:bodyPr>
          <a:lstStyle/>
          <a:p>
            <a:pPr algn="just"/>
            <a:r>
              <a:rPr lang="en-US" sz="2400" b="1">
                <a:solidFill>
                  <a:schemeClr val="accent4"/>
                </a:solidFill>
                <a:effectLst/>
                <a:latin typeface="+mn-lt"/>
                <a:ea typeface="MS Mincho" panose="02020609040205080304" pitchFamily="49" charset="-128"/>
                <a:cs typeface="Cordia New" panose="020B0304020202020204" pitchFamily="34" charset="-34"/>
              </a:rPr>
              <a:t>WHO suggests the use of a 6-month treatment regimen composed of bedaquiline, delamanid, linezolid (600 mg), levofloxacin, and clofazimine (</a:t>
            </a:r>
            <a:r>
              <a:rPr lang="en-US" sz="2400" b="1" err="1">
                <a:solidFill>
                  <a:schemeClr val="accent4"/>
                </a:solidFill>
                <a:effectLst/>
                <a:latin typeface="+mn-lt"/>
                <a:ea typeface="MS Mincho" panose="02020609040205080304" pitchFamily="49" charset="-128"/>
                <a:cs typeface="Cordia New" panose="020B0304020202020204" pitchFamily="34" charset="-34"/>
              </a:rPr>
              <a:t>BDLLfxC</a:t>
            </a:r>
            <a:r>
              <a:rPr lang="en-US" sz="2400" b="1">
                <a:solidFill>
                  <a:schemeClr val="accent4"/>
                </a:solidFill>
                <a:effectLst/>
                <a:latin typeface="+mn-lt"/>
                <a:ea typeface="MS Mincho" panose="02020609040205080304" pitchFamily="49" charset="-128"/>
                <a:cs typeface="Cordia New" panose="020B0304020202020204" pitchFamily="34" charset="-34"/>
              </a:rPr>
              <a:t>) in MDR/RR-TB patients with or without fluoroquinolone resistance</a:t>
            </a:r>
            <a:r>
              <a:rPr lang="en-US" sz="2400" b="1">
                <a:solidFill>
                  <a:schemeClr val="tx2"/>
                </a:solidFill>
              </a:rPr>
              <a:t>.</a:t>
            </a:r>
          </a:p>
          <a:p>
            <a:r>
              <a:rPr lang="en-US" sz="2400" b="1">
                <a:solidFill>
                  <a:schemeClr val="tx2"/>
                </a:solidFill>
              </a:rPr>
              <a:t> </a:t>
            </a:r>
            <a:r>
              <a:rPr lang="en-US" sz="2400" b="0">
                <a:solidFill>
                  <a:schemeClr val="tx2"/>
                </a:solidFill>
              </a:rPr>
              <a:t>(</a:t>
            </a:r>
            <a:r>
              <a:rPr lang="en-US" sz="2400" b="0" i="1">
                <a:solidFill>
                  <a:schemeClr val="tx2"/>
                </a:solidFill>
              </a:rPr>
              <a:t>Conditional recommendation, very low certainty of evidence)</a:t>
            </a:r>
          </a:p>
        </p:txBody>
      </p:sp>
      <p:sp>
        <p:nvSpPr>
          <p:cNvPr id="4" name="Text Placeholder 2">
            <a:extLst>
              <a:ext uri="{FF2B5EF4-FFF2-40B4-BE49-F238E27FC236}">
                <a16:creationId xmlns:a16="http://schemas.microsoft.com/office/drawing/2014/main" id="{EDA81ED8-412C-6ABC-BC58-9C7C0E3CD8E7}"/>
              </a:ext>
            </a:extLst>
          </p:cNvPr>
          <p:cNvSpPr txBox="1">
            <a:spLocks/>
          </p:cNvSpPr>
          <p:nvPr/>
        </p:nvSpPr>
        <p:spPr>
          <a:xfrm>
            <a:off x="2867188" y="1067979"/>
            <a:ext cx="6120000" cy="424193"/>
          </a:xfrm>
          <a:prstGeom prst="rect">
            <a:avLst/>
          </a:prstGeom>
        </p:spPr>
        <p:txBody>
          <a:bodyPr>
            <a:normAutofit fontScale="925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lnSpc>
                <a:spcPct val="100000"/>
              </a:lnSpc>
              <a:buClrTx/>
              <a:buFontTx/>
              <a:buNone/>
            </a:pPr>
            <a:r>
              <a:rPr lang="en-US" sz="2800" b="1" kern="0">
                <a:solidFill>
                  <a:srgbClr val="FF0000"/>
                </a:solidFill>
              </a:rPr>
              <a:t>Recommendation 1.2</a:t>
            </a:r>
          </a:p>
        </p:txBody>
      </p:sp>
      <p:sp>
        <p:nvSpPr>
          <p:cNvPr id="8" name="Title 20">
            <a:extLst>
              <a:ext uri="{FF2B5EF4-FFF2-40B4-BE49-F238E27FC236}">
                <a16:creationId xmlns:a16="http://schemas.microsoft.com/office/drawing/2014/main" id="{1D4298D8-F597-943E-9158-60D9CAF7577F}"/>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a:solidFill>
                  <a:schemeClr val="bg1"/>
                </a:solidFill>
                <a:latin typeface="Source Sans Pro"/>
                <a:ea typeface="Source Sans Pro"/>
                <a:cs typeface="Calibri"/>
              </a:rPr>
              <a:t>Recommendations</a:t>
            </a:r>
            <a:endParaRPr lang="en-US"/>
          </a:p>
        </p:txBody>
      </p:sp>
      <p:sp>
        <p:nvSpPr>
          <p:cNvPr id="9" name="Text Placeholder 2">
            <a:extLst>
              <a:ext uri="{FF2B5EF4-FFF2-40B4-BE49-F238E27FC236}">
                <a16:creationId xmlns:a16="http://schemas.microsoft.com/office/drawing/2014/main" id="{8CFAF121-5D3D-D78B-861F-FB10A28C37D8}"/>
              </a:ext>
            </a:extLst>
          </p:cNvPr>
          <p:cNvSpPr txBox="1">
            <a:spLocks/>
          </p:cNvSpPr>
          <p:nvPr/>
        </p:nvSpPr>
        <p:spPr>
          <a:xfrm>
            <a:off x="3036000" y="3026785"/>
            <a:ext cx="6120000" cy="424193"/>
          </a:xfrm>
          <a:prstGeom prst="rect">
            <a:avLst/>
          </a:prstGeom>
        </p:spPr>
        <p:txBody>
          <a:bodyPr>
            <a:normAutofit fontScale="925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lnSpc>
                <a:spcPct val="100000"/>
              </a:lnSpc>
              <a:buClrTx/>
              <a:buFontTx/>
              <a:buNone/>
            </a:pPr>
            <a:r>
              <a:rPr lang="en-US" sz="2800" i="1" kern="0">
                <a:solidFill>
                  <a:srgbClr val="FF0000"/>
                </a:solidFill>
              </a:rPr>
              <a:t>Remarks</a:t>
            </a:r>
          </a:p>
        </p:txBody>
      </p:sp>
      <p:sp>
        <p:nvSpPr>
          <p:cNvPr id="10" name="TextBox 9">
            <a:extLst>
              <a:ext uri="{FF2B5EF4-FFF2-40B4-BE49-F238E27FC236}">
                <a16:creationId xmlns:a16="http://schemas.microsoft.com/office/drawing/2014/main" id="{F39B14E9-385A-B1FF-9326-8D92E8AF564F}"/>
              </a:ext>
            </a:extLst>
          </p:cNvPr>
          <p:cNvSpPr txBox="1"/>
          <p:nvPr/>
        </p:nvSpPr>
        <p:spPr>
          <a:xfrm>
            <a:off x="97309" y="3508658"/>
            <a:ext cx="11997380" cy="2599622"/>
          </a:xfrm>
          <a:prstGeom prst="rect">
            <a:avLst/>
          </a:prstGeom>
          <a:noFill/>
        </p:spPr>
        <p:txBody>
          <a:bodyPr wrap="square">
            <a:spAutoFit/>
          </a:bodyPr>
          <a:lstStyle/>
          <a:p>
            <a:pPr marL="342900" marR="60960" lvl="0" indent="-342900" algn="just">
              <a:lnSpc>
                <a:spcPct val="105000"/>
              </a:lnSpc>
              <a:spcBef>
                <a:spcPts val="0"/>
              </a:spcBef>
              <a:spcAft>
                <a:spcPts val="0"/>
              </a:spcAft>
              <a:buFont typeface="+mj-lt"/>
              <a:buAutoNum type="arabicPeriod"/>
            </a:pPr>
            <a:r>
              <a:rPr lang="en-GB" sz="1200" b="0">
                <a:solidFill>
                  <a:schemeClr val="accent4"/>
                </a:solidFill>
                <a:effectLst/>
                <a:latin typeface="+mn-lt"/>
                <a:ea typeface="Segoe UI Light" panose="020B0502040204020203" pitchFamily="34" charset="0"/>
              </a:rPr>
              <a:t>Drug susceptibility testing (DST) for fluoroquinolones is strongly encouraged in people with MDR/RR-TB. Although it should not delay the initiation of the </a:t>
            </a:r>
            <a:r>
              <a:rPr lang="en-GB" sz="1200" b="0" err="1">
                <a:solidFill>
                  <a:schemeClr val="accent4"/>
                </a:solidFill>
                <a:effectLst/>
                <a:latin typeface="+mn-lt"/>
                <a:ea typeface="Segoe UI Light" panose="020B0502040204020203" pitchFamily="34" charset="0"/>
              </a:rPr>
              <a:t>BDLLfxC</a:t>
            </a:r>
            <a:r>
              <a:rPr lang="en-GB" sz="1200" b="0">
                <a:solidFill>
                  <a:schemeClr val="accent4"/>
                </a:solidFill>
                <a:effectLst/>
                <a:latin typeface="+mn-lt"/>
                <a:ea typeface="Segoe UI Light" panose="020B0502040204020203" pitchFamily="34" charset="0"/>
              </a:rPr>
              <a:t>, the test results should guide the decision on whether levofloxacin or clofazimine should be retained.</a:t>
            </a:r>
            <a:endParaRPr lang="en-US" sz="1200" b="0">
              <a:solidFill>
                <a:schemeClr val="accent4"/>
              </a:solidFill>
              <a:effectLst/>
              <a:latin typeface="+mn-lt"/>
              <a:ea typeface="Segoe UI Light" panose="020B0502040204020203" pitchFamily="34" charset="0"/>
            </a:endParaRPr>
          </a:p>
          <a:p>
            <a:pPr marL="342900" marR="60960" lvl="0" indent="-342900" algn="just">
              <a:lnSpc>
                <a:spcPct val="105000"/>
              </a:lnSpc>
              <a:spcBef>
                <a:spcPts val="0"/>
              </a:spcBef>
              <a:spcAft>
                <a:spcPts val="0"/>
              </a:spcAft>
              <a:buFont typeface="+mj-lt"/>
              <a:buAutoNum type="arabicPeriod"/>
            </a:pPr>
            <a:r>
              <a:rPr lang="en-GB" sz="1200" b="0">
                <a:solidFill>
                  <a:schemeClr val="accent4"/>
                </a:solidFill>
                <a:effectLst/>
                <a:latin typeface="+mn-lt"/>
                <a:ea typeface="Segoe UI Light" panose="020B0502040204020203" pitchFamily="34" charset="0"/>
              </a:rPr>
              <a:t>This recommendation applies to the following:</a:t>
            </a:r>
            <a:endParaRPr lang="en-US" sz="1200" b="0">
              <a:solidFill>
                <a:schemeClr val="accent4"/>
              </a:solidFill>
              <a:effectLst/>
              <a:latin typeface="+mn-lt"/>
              <a:ea typeface="Segoe UI Light" panose="020B0502040204020203" pitchFamily="34" charset="0"/>
            </a:endParaRPr>
          </a:p>
          <a:p>
            <a:pPr marL="342900" marR="60960" lvl="0" indent="-342900" algn="just">
              <a:lnSpc>
                <a:spcPct val="105000"/>
              </a:lnSpc>
              <a:spcBef>
                <a:spcPts val="0"/>
              </a:spcBef>
              <a:spcAft>
                <a:spcPts val="0"/>
              </a:spcAft>
              <a:buFont typeface="+mj-lt"/>
              <a:buAutoNum type="alphaLcPeriod"/>
            </a:pPr>
            <a:r>
              <a:rPr lang="en-GB" sz="1200" b="0">
                <a:solidFill>
                  <a:schemeClr val="accent4"/>
                </a:solidFill>
                <a:effectLst/>
                <a:latin typeface="+mn-lt"/>
                <a:ea typeface="Segoe UI Light" panose="020B0502040204020203" pitchFamily="34" charset="0"/>
              </a:rPr>
              <a:t>People with MDR/RR-TB or pre-XDR-TB (i.e. MDR/RR-TB and resistance to fluoroquinolones). </a:t>
            </a:r>
            <a:endParaRPr lang="en-US" sz="1200" b="0">
              <a:solidFill>
                <a:schemeClr val="accent4"/>
              </a:solidFill>
              <a:effectLst/>
              <a:latin typeface="+mn-lt"/>
              <a:ea typeface="Segoe UI Light" panose="020B0502040204020203" pitchFamily="34" charset="0"/>
            </a:endParaRPr>
          </a:p>
          <a:p>
            <a:pPr marL="342900" marR="60960" lvl="0" indent="-342900" algn="just">
              <a:lnSpc>
                <a:spcPct val="105000"/>
              </a:lnSpc>
              <a:spcBef>
                <a:spcPts val="0"/>
              </a:spcBef>
              <a:spcAft>
                <a:spcPts val="0"/>
              </a:spcAft>
              <a:buFont typeface="+mj-lt"/>
              <a:buAutoNum type="alphaLcPeriod"/>
            </a:pPr>
            <a:r>
              <a:rPr lang="en-GB" sz="1200" b="0">
                <a:solidFill>
                  <a:schemeClr val="accent4"/>
                </a:solidFill>
                <a:effectLst/>
                <a:latin typeface="+mn-lt"/>
                <a:ea typeface="Segoe UI Light" panose="020B0502040204020203" pitchFamily="34" charset="0"/>
              </a:rPr>
              <a:t>Patients with less than 1 month of previous exposure to bedaquiline, linezolid, delamanid or clofazimine. When exposure is greater than 1 month, these patients may still receive the regimen if resistance to the specific medicines involved in such exposure has been ruled out. </a:t>
            </a:r>
            <a:endParaRPr lang="en-US" sz="1200" b="0">
              <a:solidFill>
                <a:schemeClr val="accent4"/>
              </a:solidFill>
              <a:effectLst/>
              <a:latin typeface="+mn-lt"/>
              <a:ea typeface="Segoe UI Light" panose="020B0502040204020203" pitchFamily="34" charset="0"/>
            </a:endParaRPr>
          </a:p>
          <a:p>
            <a:pPr marL="342900" marR="60960" lvl="0" indent="-342900" algn="just">
              <a:lnSpc>
                <a:spcPct val="105000"/>
              </a:lnSpc>
              <a:spcBef>
                <a:spcPts val="0"/>
              </a:spcBef>
              <a:spcAft>
                <a:spcPts val="0"/>
              </a:spcAft>
              <a:buFont typeface="+mj-lt"/>
              <a:buAutoNum type="alphaLcPeriod"/>
            </a:pPr>
            <a:r>
              <a:rPr lang="en-GB" sz="1200" b="0">
                <a:solidFill>
                  <a:schemeClr val="accent4"/>
                </a:solidFill>
                <a:effectLst/>
                <a:latin typeface="+mn-lt"/>
                <a:ea typeface="Segoe UI Light" panose="020B0502040204020203" pitchFamily="34" charset="0"/>
              </a:rPr>
              <a:t>People with diagnosed pulmonary TB of all ages, including children, adolescents, PLHIV, and pregnant and breastfeeding women.</a:t>
            </a:r>
            <a:endParaRPr lang="en-US" sz="1200" b="0">
              <a:solidFill>
                <a:schemeClr val="accent4"/>
              </a:solidFill>
              <a:effectLst/>
              <a:latin typeface="+mn-lt"/>
              <a:ea typeface="Segoe UI Light" panose="020B0502040204020203" pitchFamily="34" charset="0"/>
            </a:endParaRPr>
          </a:p>
          <a:p>
            <a:pPr marL="342900" marR="60960" lvl="0" indent="-342900" algn="just">
              <a:lnSpc>
                <a:spcPct val="105000"/>
              </a:lnSpc>
              <a:spcBef>
                <a:spcPts val="0"/>
              </a:spcBef>
              <a:spcAft>
                <a:spcPts val="0"/>
              </a:spcAft>
              <a:buFont typeface="+mj-lt"/>
              <a:buAutoNum type="alphaLcPeriod"/>
            </a:pPr>
            <a:r>
              <a:rPr lang="en-GB" sz="1200" b="0">
                <a:solidFill>
                  <a:schemeClr val="accent4"/>
                </a:solidFill>
                <a:effectLst/>
                <a:latin typeface="+mn-lt"/>
                <a:ea typeface="Segoe UI Light" panose="020B0502040204020203" pitchFamily="34" charset="0"/>
              </a:rPr>
              <a:t>People with all forms of extrapulmonary TB except for TB involving the CNS, osteoarticular TB, or disseminated forms of TB with multiorgan involvement. </a:t>
            </a:r>
            <a:endParaRPr lang="en-US" sz="1200" b="0">
              <a:solidFill>
                <a:schemeClr val="accent4"/>
              </a:solidFill>
              <a:effectLst/>
              <a:latin typeface="+mn-lt"/>
              <a:ea typeface="Segoe UI Light" panose="020B0502040204020203" pitchFamily="34" charset="0"/>
            </a:endParaRPr>
          </a:p>
          <a:p>
            <a:pPr marL="342900" marR="60960" lvl="0" indent="-342900" algn="just">
              <a:lnSpc>
                <a:spcPct val="105000"/>
              </a:lnSpc>
              <a:spcBef>
                <a:spcPts val="0"/>
              </a:spcBef>
              <a:spcAft>
                <a:spcPts val="0"/>
              </a:spcAft>
              <a:buFont typeface="+mj-lt"/>
              <a:buAutoNum type="alphaLcPeriod"/>
            </a:pPr>
            <a:r>
              <a:rPr lang="en-GB" sz="1200" b="0">
                <a:solidFill>
                  <a:schemeClr val="accent4"/>
                </a:solidFill>
                <a:effectLst/>
                <a:latin typeface="+mn-lt"/>
                <a:ea typeface="Segoe UI Light" panose="020B0502040204020203" pitchFamily="34" charset="0"/>
              </a:rPr>
              <a:t>Children and adolescents who do not have bacteriological confirmation of TB or resistance patterns but who do have a high likelihood of MDR/RR-TB (based on clinical signs and symptoms of TB, in combination with a history of contact with a patient with confirmed MDR/RR-TB).</a:t>
            </a:r>
            <a:endParaRPr lang="en-US" sz="1200" b="0">
              <a:solidFill>
                <a:schemeClr val="accent4"/>
              </a:solidFill>
              <a:effectLst/>
              <a:latin typeface="+mn-lt"/>
              <a:ea typeface="Segoe UI Light" panose="020B0502040204020203" pitchFamily="34" charset="0"/>
            </a:endParaRPr>
          </a:p>
          <a:p>
            <a:pPr marR="60960" lvl="0" algn="just">
              <a:lnSpc>
                <a:spcPct val="105000"/>
              </a:lnSpc>
              <a:spcBef>
                <a:spcPts val="0"/>
              </a:spcBef>
              <a:spcAft>
                <a:spcPts val="600"/>
              </a:spcAft>
            </a:pPr>
            <a:r>
              <a:rPr lang="en-GB" sz="1200" b="0">
                <a:solidFill>
                  <a:schemeClr val="accent4"/>
                </a:solidFill>
                <a:effectLst/>
                <a:latin typeface="+mn-lt"/>
                <a:ea typeface="Segoe UI Light" panose="020B0502040204020203" pitchFamily="34" charset="0"/>
              </a:rPr>
              <a:t>3. When resistance to fluoroquinolones is unknown, the regimen should be started as </a:t>
            </a:r>
            <a:r>
              <a:rPr lang="en-GB" sz="1200" b="0" err="1">
                <a:solidFill>
                  <a:schemeClr val="accent4"/>
                </a:solidFill>
                <a:effectLst/>
                <a:latin typeface="+mn-lt"/>
                <a:ea typeface="Segoe UI Light" panose="020B0502040204020203" pitchFamily="34" charset="0"/>
              </a:rPr>
              <a:t>BDLLfxC</a:t>
            </a:r>
            <a:r>
              <a:rPr lang="en-GB" sz="1200" b="0">
                <a:solidFill>
                  <a:schemeClr val="accent4"/>
                </a:solidFill>
                <a:effectLst/>
                <a:latin typeface="+mn-lt"/>
                <a:ea typeface="Segoe UI Light" panose="020B0502040204020203" pitchFamily="34" charset="0"/>
              </a:rPr>
              <a:t> and then adjusted based on the DST results. In cases of quinolone susceptibility, clofazimine should be dropped and the regimen started or continued as bedaquiline, delamanid, linezolid and levofloxacin (</a:t>
            </a:r>
            <a:r>
              <a:rPr lang="en-GB" sz="1200" b="0" err="1">
                <a:solidFill>
                  <a:schemeClr val="accent4"/>
                </a:solidFill>
                <a:effectLst/>
                <a:latin typeface="+mn-lt"/>
                <a:ea typeface="Segoe UI Light" panose="020B0502040204020203" pitchFamily="34" charset="0"/>
              </a:rPr>
              <a:t>BDLLfx</a:t>
            </a:r>
            <a:r>
              <a:rPr lang="en-GB" sz="1200" b="0">
                <a:solidFill>
                  <a:schemeClr val="accent4"/>
                </a:solidFill>
                <a:effectLst/>
                <a:latin typeface="+mn-lt"/>
                <a:ea typeface="Segoe UI Light" panose="020B0502040204020203" pitchFamily="34" charset="0"/>
              </a:rPr>
              <a:t>). In cases of resistance to fluoroquinolones, levofloxacin should be dropped and the regimen started or continued as bedaquiline, delamanid, linezolid and clofazimine (BDLC). </a:t>
            </a:r>
            <a:endParaRPr lang="en-US" sz="1200" b="0">
              <a:solidFill>
                <a:schemeClr val="accent4"/>
              </a:solidFill>
              <a:effectLst/>
              <a:latin typeface="+mn-lt"/>
              <a:ea typeface="Segoe UI Light" panose="020B0502040204020203" pitchFamily="34" charset="0"/>
            </a:endParaRPr>
          </a:p>
        </p:txBody>
      </p:sp>
      <p:sp>
        <p:nvSpPr>
          <p:cNvPr id="6" name="Footer Placeholder 1">
            <a:extLst>
              <a:ext uri="{FF2B5EF4-FFF2-40B4-BE49-F238E27FC236}">
                <a16:creationId xmlns:a16="http://schemas.microsoft.com/office/drawing/2014/main" id="{BB93FD55-B330-299C-F768-5EC0AD66A47F}"/>
              </a:ext>
            </a:extLst>
          </p:cNvPr>
          <p:cNvSpPr>
            <a:spLocks noGrp="1"/>
          </p:cNvSpPr>
          <p:nvPr>
            <p:ph type="ftr" sz="quarter" idx="11"/>
          </p:nvPr>
        </p:nvSpPr>
        <p:spPr>
          <a:xfrm>
            <a:off x="1794294" y="6442610"/>
            <a:ext cx="7333673" cy="365125"/>
          </a:xfrm>
        </p:spPr>
        <p:txBody>
          <a:bodyPr/>
          <a:lstStyle/>
          <a:p>
            <a:r>
              <a:rPr lang="en-US"/>
              <a:t>Module 4: Treatment and Care,  Chapter 2: Drug-resistant TB treatment</a:t>
            </a:r>
          </a:p>
          <a:p>
            <a:endParaRPr lang="en-GB"/>
          </a:p>
        </p:txBody>
      </p:sp>
      <p:sp>
        <p:nvSpPr>
          <p:cNvPr id="3" name="Slide Number Placeholder 2">
            <a:extLst>
              <a:ext uri="{FF2B5EF4-FFF2-40B4-BE49-F238E27FC236}">
                <a16:creationId xmlns:a16="http://schemas.microsoft.com/office/drawing/2014/main" id="{EEAD8E55-EF47-56D3-F973-87298A252402}"/>
              </a:ext>
            </a:extLst>
          </p:cNvPr>
          <p:cNvSpPr>
            <a:spLocks noGrp="1"/>
          </p:cNvSpPr>
          <p:nvPr>
            <p:ph type="sldNum" sz="quarter" idx="12"/>
          </p:nvPr>
        </p:nvSpPr>
        <p:spPr/>
        <p:txBody>
          <a:bodyPr/>
          <a:lstStyle/>
          <a:p>
            <a:fld id="{92E002D6-D190-45E2-A289-FEFF1EC166F2}" type="slidenum">
              <a:rPr lang="en-GB" smtClean="0"/>
              <a:pPr/>
              <a:t>9</a:t>
            </a:fld>
            <a:endParaRPr lang="en-GB"/>
          </a:p>
        </p:txBody>
      </p:sp>
    </p:spTree>
    <p:extLst>
      <p:ext uri="{BB962C8B-B14F-4D97-AF65-F5344CB8AC3E}">
        <p14:creationId xmlns:p14="http://schemas.microsoft.com/office/powerpoint/2010/main" val="3471142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0">
            <a:extLst>
              <a:ext uri="{FF2B5EF4-FFF2-40B4-BE49-F238E27FC236}">
                <a16:creationId xmlns:a16="http://schemas.microsoft.com/office/drawing/2014/main" id="{6EA83AA6-0DB8-AA90-6F00-70D3155A9127}"/>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a:solidFill>
                  <a:schemeClr val="bg1"/>
                </a:solidFill>
                <a:latin typeface="Source Sans Pro"/>
                <a:ea typeface="Source Sans Pro"/>
                <a:cs typeface="Calibri"/>
              </a:rPr>
              <a:t>Recommendations</a:t>
            </a:r>
            <a:endParaRPr lang="en-US"/>
          </a:p>
        </p:txBody>
      </p:sp>
      <p:sp>
        <p:nvSpPr>
          <p:cNvPr id="4" name="Text Placeholder 2">
            <a:extLst>
              <a:ext uri="{FF2B5EF4-FFF2-40B4-BE49-F238E27FC236}">
                <a16:creationId xmlns:a16="http://schemas.microsoft.com/office/drawing/2014/main" id="{AA0F5188-A9FC-53E6-DF58-61C4EAA8621D}"/>
              </a:ext>
            </a:extLst>
          </p:cNvPr>
          <p:cNvSpPr txBox="1">
            <a:spLocks/>
          </p:cNvSpPr>
          <p:nvPr/>
        </p:nvSpPr>
        <p:spPr>
          <a:xfrm>
            <a:off x="2867188" y="864783"/>
            <a:ext cx="6120000" cy="424193"/>
          </a:xfrm>
          <a:prstGeom prst="rect">
            <a:avLst/>
          </a:prstGeom>
        </p:spPr>
        <p:txBody>
          <a:bodyPr>
            <a:normAutofit fontScale="925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lnSpc>
                <a:spcPct val="100000"/>
              </a:lnSpc>
              <a:buClrTx/>
              <a:buFontTx/>
              <a:buNone/>
            </a:pPr>
            <a:r>
              <a:rPr lang="en-US" sz="2800" b="1" kern="0">
                <a:solidFill>
                  <a:srgbClr val="FF0000"/>
                </a:solidFill>
              </a:rPr>
              <a:t>Recommendation 2.1</a:t>
            </a:r>
          </a:p>
        </p:txBody>
      </p:sp>
      <p:sp>
        <p:nvSpPr>
          <p:cNvPr id="6" name="TextBox 5">
            <a:extLst>
              <a:ext uri="{FF2B5EF4-FFF2-40B4-BE49-F238E27FC236}">
                <a16:creationId xmlns:a16="http://schemas.microsoft.com/office/drawing/2014/main" id="{830FAA09-9347-D485-7F4C-CC4734DEFD6D}"/>
              </a:ext>
            </a:extLst>
          </p:cNvPr>
          <p:cNvSpPr txBox="1"/>
          <p:nvPr/>
        </p:nvSpPr>
        <p:spPr>
          <a:xfrm>
            <a:off x="288286" y="1363483"/>
            <a:ext cx="11526343" cy="1569660"/>
          </a:xfrm>
          <a:prstGeom prst="rect">
            <a:avLst/>
          </a:prstGeom>
          <a:noFill/>
        </p:spPr>
        <p:txBody>
          <a:bodyPr wrap="square">
            <a:spAutoFit/>
          </a:bodyPr>
          <a:lstStyle/>
          <a:p>
            <a:r>
              <a:rPr lang="en-US" sz="2400">
                <a:solidFill>
                  <a:schemeClr val="tx1"/>
                </a:solidFill>
              </a:rPr>
              <a:t>WHO suggests the use of the 9-month all-oral regimen rather than longer (18-month) regimens in patients with MDR/RR-TB and in whom resistance to fluoroquinolones has been excluded.</a:t>
            </a:r>
          </a:p>
          <a:p>
            <a:r>
              <a:rPr lang="en-US" sz="2400" b="0">
                <a:solidFill>
                  <a:schemeClr val="tx1"/>
                </a:solidFill>
              </a:rPr>
              <a:t>(Conditional recommendation, very low certainty of evidence)</a:t>
            </a:r>
          </a:p>
        </p:txBody>
      </p:sp>
      <p:sp>
        <p:nvSpPr>
          <p:cNvPr id="8" name="TextBox 7">
            <a:extLst>
              <a:ext uri="{FF2B5EF4-FFF2-40B4-BE49-F238E27FC236}">
                <a16:creationId xmlns:a16="http://schemas.microsoft.com/office/drawing/2014/main" id="{AF94C21F-B1FC-F88E-A0A5-27DE0ADFEC86}"/>
              </a:ext>
            </a:extLst>
          </p:cNvPr>
          <p:cNvSpPr txBox="1"/>
          <p:nvPr/>
        </p:nvSpPr>
        <p:spPr>
          <a:xfrm>
            <a:off x="97309" y="3508658"/>
            <a:ext cx="11997380" cy="2846933"/>
          </a:xfrm>
          <a:prstGeom prst="rect">
            <a:avLst/>
          </a:prstGeom>
          <a:noFill/>
        </p:spPr>
        <p:txBody>
          <a:bodyPr wrap="square">
            <a:spAutoFit/>
          </a:bodyPr>
          <a:lstStyle/>
          <a:p>
            <a:pPr marL="228600" indent="-228600">
              <a:spcAft>
                <a:spcPts val="600"/>
              </a:spcAft>
              <a:buAutoNum type="arabicPeriod"/>
            </a:pPr>
            <a:r>
              <a:rPr lang="en-US" sz="1200" b="0">
                <a:solidFill>
                  <a:schemeClr val="tx1"/>
                </a:solidFill>
              </a:rPr>
              <a:t>The 9-month all-oral regimen consists of bedaquiline (used for 6 months), in combination with levofloxacin/moxifloxacin, ethionamide, ethambutol, isoniazid (high-dose), pyrazinamide and clofazimine (for 4 months, with the possibility of extending to 6 months if the patient remains sputum smear positive at the end of 4 months), followed by treatment with levofloxacin/moxifloxacin, clofazimine, ethambutol and pyrazinamide (for 5 months). Ethionamide can be replaced by 2 months of linezolid (600 mg daily).</a:t>
            </a:r>
          </a:p>
          <a:p>
            <a:pPr marL="228600" indent="-228600">
              <a:spcAft>
                <a:spcPts val="600"/>
              </a:spcAft>
              <a:buAutoNum type="arabicPeriod"/>
            </a:pPr>
            <a:r>
              <a:rPr lang="en-US" sz="1200" b="0">
                <a:solidFill>
                  <a:schemeClr val="tx1"/>
                </a:solidFill>
              </a:rPr>
              <a:t>A 9-month regimen with linezolid instead of ethionamide may be used in pregnant women, unlike the regimen with ethionamide.</a:t>
            </a:r>
          </a:p>
          <a:p>
            <a:pPr>
              <a:spcAft>
                <a:spcPts val="600"/>
              </a:spcAft>
            </a:pPr>
            <a:r>
              <a:rPr lang="en-US" sz="1200" b="0">
                <a:solidFill>
                  <a:schemeClr val="tx1"/>
                </a:solidFill>
              </a:rPr>
              <a:t>3. This recommendation applies to :</a:t>
            </a:r>
          </a:p>
          <a:p>
            <a:pPr marL="404813">
              <a:spcAft>
                <a:spcPts val="600"/>
              </a:spcAft>
            </a:pPr>
            <a:r>
              <a:rPr lang="en-US" sz="1200" b="0">
                <a:solidFill>
                  <a:schemeClr val="tx1"/>
                </a:solidFill>
              </a:rPr>
              <a:t>a. people with MDR/RR-TB and without resistance to fluoroquinolones.</a:t>
            </a:r>
          </a:p>
          <a:p>
            <a:pPr marL="404813">
              <a:spcAft>
                <a:spcPts val="600"/>
              </a:spcAft>
            </a:pPr>
            <a:r>
              <a:rPr lang="en-US" sz="1200" b="0">
                <a:solidFill>
                  <a:schemeClr val="tx1"/>
                </a:solidFill>
              </a:rPr>
              <a:t>b. patients without extensive TB disease and without severe extrapulmonary TB.</a:t>
            </a:r>
          </a:p>
          <a:p>
            <a:pPr marL="404813">
              <a:spcAft>
                <a:spcPts val="600"/>
              </a:spcAft>
            </a:pPr>
            <a:r>
              <a:rPr lang="en-US" sz="1200" b="0">
                <a:solidFill>
                  <a:schemeClr val="tx1"/>
                </a:solidFill>
              </a:rPr>
              <a:t>c. patients with less than 1 month exposure to bedaquiline, fluoroquinolones, ethionamide, linezolid and clofazimine; when exposure is greater than 1 month, these patients may still receive this regimen if resistance to the specific medicines with such exposure has been ruled out;.</a:t>
            </a:r>
          </a:p>
          <a:p>
            <a:pPr marL="404813">
              <a:spcAft>
                <a:spcPts val="600"/>
              </a:spcAft>
            </a:pPr>
            <a:r>
              <a:rPr lang="en-US" sz="1200" b="0">
                <a:solidFill>
                  <a:schemeClr val="tx1"/>
                </a:solidFill>
              </a:rPr>
              <a:t>d. All people regardless of HIV status.</a:t>
            </a:r>
          </a:p>
          <a:p>
            <a:pPr marL="404813">
              <a:spcAft>
                <a:spcPts val="600"/>
              </a:spcAft>
            </a:pPr>
            <a:r>
              <a:rPr lang="en-US" sz="1200" b="0">
                <a:solidFill>
                  <a:schemeClr val="tx1"/>
                </a:solidFill>
              </a:rPr>
              <a:t>e. children (and patients in other age groups) who do not have bacteriological confirmation of TB or resistance patterns but who do have a high likelihood of MDR/RR-TB (based on clinical signs and symptoms of TB, in combination with a history of contact with a patient with confirmed MDR/RR-TB).</a:t>
            </a:r>
          </a:p>
        </p:txBody>
      </p:sp>
      <p:sp>
        <p:nvSpPr>
          <p:cNvPr id="9" name="Text Placeholder 2">
            <a:extLst>
              <a:ext uri="{FF2B5EF4-FFF2-40B4-BE49-F238E27FC236}">
                <a16:creationId xmlns:a16="http://schemas.microsoft.com/office/drawing/2014/main" id="{993F7522-B908-A247-B4E4-9764C7168627}"/>
              </a:ext>
            </a:extLst>
          </p:cNvPr>
          <p:cNvSpPr txBox="1">
            <a:spLocks/>
          </p:cNvSpPr>
          <p:nvPr/>
        </p:nvSpPr>
        <p:spPr>
          <a:xfrm>
            <a:off x="3036000" y="2982825"/>
            <a:ext cx="6120000" cy="424193"/>
          </a:xfrm>
          <a:prstGeom prst="rect">
            <a:avLst/>
          </a:prstGeom>
        </p:spPr>
        <p:txBody>
          <a:bodyPr>
            <a:normAutofit fontScale="925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lnSpc>
                <a:spcPct val="100000"/>
              </a:lnSpc>
              <a:buClrTx/>
              <a:buFontTx/>
              <a:buNone/>
            </a:pPr>
            <a:r>
              <a:rPr lang="en-US" sz="2800" i="1" kern="0">
                <a:solidFill>
                  <a:srgbClr val="FF0000"/>
                </a:solidFill>
              </a:rPr>
              <a:t>Remarks</a:t>
            </a:r>
          </a:p>
        </p:txBody>
      </p:sp>
      <p:sp>
        <p:nvSpPr>
          <p:cNvPr id="2" name="Footer Placeholder 1">
            <a:extLst>
              <a:ext uri="{FF2B5EF4-FFF2-40B4-BE49-F238E27FC236}">
                <a16:creationId xmlns:a16="http://schemas.microsoft.com/office/drawing/2014/main" id="{5EF26D49-9880-39E0-40F8-A87DFD500A2F}"/>
              </a:ext>
            </a:extLst>
          </p:cNvPr>
          <p:cNvSpPr>
            <a:spLocks noGrp="1"/>
          </p:cNvSpPr>
          <p:nvPr>
            <p:ph type="ftr" sz="quarter" idx="11"/>
          </p:nvPr>
        </p:nvSpPr>
        <p:spPr>
          <a:xfrm>
            <a:off x="1794294" y="6442610"/>
            <a:ext cx="7333673" cy="365125"/>
          </a:xfrm>
        </p:spPr>
        <p:txBody>
          <a:bodyPr/>
          <a:lstStyle/>
          <a:p>
            <a:r>
              <a:rPr lang="en-US"/>
              <a:t>Module 4: Treatment and Care,  Chapter 2: Drug-resistant TB treatment</a:t>
            </a:r>
          </a:p>
          <a:p>
            <a:endParaRPr lang="en-GB"/>
          </a:p>
        </p:txBody>
      </p:sp>
      <p:sp>
        <p:nvSpPr>
          <p:cNvPr id="3" name="Slide Number Placeholder 2">
            <a:extLst>
              <a:ext uri="{FF2B5EF4-FFF2-40B4-BE49-F238E27FC236}">
                <a16:creationId xmlns:a16="http://schemas.microsoft.com/office/drawing/2014/main" id="{2D0BD1F1-ED98-C7A2-DBBB-5421713F7203}"/>
              </a:ext>
            </a:extLst>
          </p:cNvPr>
          <p:cNvSpPr>
            <a:spLocks noGrp="1"/>
          </p:cNvSpPr>
          <p:nvPr>
            <p:ph type="sldNum" sz="quarter" idx="12"/>
          </p:nvPr>
        </p:nvSpPr>
        <p:spPr/>
        <p:txBody>
          <a:bodyPr/>
          <a:lstStyle/>
          <a:p>
            <a:fld id="{92E002D6-D190-45E2-A289-FEFF1EC166F2}" type="slidenum">
              <a:rPr lang="en-GB" smtClean="0"/>
              <a:pPr/>
              <a:t>10</a:t>
            </a:fld>
            <a:endParaRPr lang="en-GB"/>
          </a:p>
        </p:txBody>
      </p:sp>
    </p:spTree>
    <p:extLst>
      <p:ext uri="{BB962C8B-B14F-4D97-AF65-F5344CB8AC3E}">
        <p14:creationId xmlns:p14="http://schemas.microsoft.com/office/powerpoint/2010/main" val="186731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0">
            <a:extLst>
              <a:ext uri="{FF2B5EF4-FFF2-40B4-BE49-F238E27FC236}">
                <a16:creationId xmlns:a16="http://schemas.microsoft.com/office/drawing/2014/main" id="{6EA83AA6-0DB8-AA90-6F00-70D3155A9127}"/>
              </a:ext>
            </a:extLst>
          </p:cNvPr>
          <p:cNvSpPr txBox="1">
            <a:spLocks/>
          </p:cNvSpPr>
          <p:nvPr/>
        </p:nvSpPr>
        <p:spPr>
          <a:xfrm>
            <a:off x="288286" y="101869"/>
            <a:ext cx="7333673" cy="58393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a:solidFill>
                  <a:schemeClr val="bg1"/>
                </a:solidFill>
                <a:latin typeface="Source Sans Pro"/>
                <a:ea typeface="Source Sans Pro"/>
                <a:cs typeface="Calibri"/>
              </a:rPr>
              <a:t>Recommendations</a:t>
            </a:r>
            <a:endParaRPr lang="en-US"/>
          </a:p>
        </p:txBody>
      </p:sp>
      <p:sp>
        <p:nvSpPr>
          <p:cNvPr id="4" name="Text Placeholder 2">
            <a:extLst>
              <a:ext uri="{FF2B5EF4-FFF2-40B4-BE49-F238E27FC236}">
                <a16:creationId xmlns:a16="http://schemas.microsoft.com/office/drawing/2014/main" id="{AA0F5188-A9FC-53E6-DF58-61C4EAA8621D}"/>
              </a:ext>
            </a:extLst>
          </p:cNvPr>
          <p:cNvSpPr txBox="1">
            <a:spLocks/>
          </p:cNvSpPr>
          <p:nvPr/>
        </p:nvSpPr>
        <p:spPr>
          <a:xfrm>
            <a:off x="2867188" y="803239"/>
            <a:ext cx="6120000" cy="424193"/>
          </a:xfrm>
          <a:prstGeom prst="rect">
            <a:avLst/>
          </a:prstGeom>
        </p:spPr>
        <p:txBody>
          <a:bodyPr>
            <a:normAutofit fontScale="925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lnSpc>
                <a:spcPct val="100000"/>
              </a:lnSpc>
              <a:buClrTx/>
              <a:buFontTx/>
              <a:buNone/>
            </a:pPr>
            <a:r>
              <a:rPr lang="en-US" sz="2800" b="1" kern="0">
                <a:solidFill>
                  <a:srgbClr val="FF0000"/>
                </a:solidFill>
              </a:rPr>
              <a:t>Recommendation 2.2 &amp; 2.3</a:t>
            </a:r>
          </a:p>
        </p:txBody>
      </p:sp>
      <p:sp>
        <p:nvSpPr>
          <p:cNvPr id="6" name="TextBox 5">
            <a:extLst>
              <a:ext uri="{FF2B5EF4-FFF2-40B4-BE49-F238E27FC236}">
                <a16:creationId xmlns:a16="http://schemas.microsoft.com/office/drawing/2014/main" id="{830FAA09-9347-D485-7F4C-CC4734DEFD6D}"/>
              </a:ext>
            </a:extLst>
          </p:cNvPr>
          <p:cNvSpPr txBox="1"/>
          <p:nvPr/>
        </p:nvSpPr>
        <p:spPr>
          <a:xfrm>
            <a:off x="97310" y="1152474"/>
            <a:ext cx="11997380" cy="2970044"/>
          </a:xfrm>
          <a:prstGeom prst="rect">
            <a:avLst/>
          </a:prstGeom>
          <a:noFill/>
        </p:spPr>
        <p:txBody>
          <a:bodyPr wrap="square">
            <a:spAutoFit/>
          </a:bodyPr>
          <a:lstStyle/>
          <a:p>
            <a:pPr algn="just"/>
            <a:r>
              <a:rPr lang="en-GB" sz="2000">
                <a:solidFill>
                  <a:schemeClr val="accent4"/>
                </a:solidFill>
                <a:effectLst/>
                <a:latin typeface="+mn-lt"/>
                <a:ea typeface="Segoe UI Light" panose="020B0502040204020203" pitchFamily="34" charset="0"/>
                <a:cs typeface="Segoe UI Light" panose="020B0502040204020203" pitchFamily="34" charset="0"/>
              </a:rPr>
              <a:t>- WHO suggests using the 9-month all-oral regimens (BLMZ, </a:t>
            </a:r>
            <a:r>
              <a:rPr lang="en-GB" sz="2000" err="1">
                <a:solidFill>
                  <a:schemeClr val="accent4"/>
                </a:solidFill>
                <a:effectLst/>
                <a:latin typeface="+mn-lt"/>
                <a:ea typeface="Segoe UI Light" panose="020B0502040204020203" pitchFamily="34" charset="0"/>
                <a:cs typeface="Segoe UI Light" panose="020B0502040204020203" pitchFamily="34" charset="0"/>
              </a:rPr>
              <a:t>BLLfxCZ</a:t>
            </a:r>
            <a:r>
              <a:rPr lang="en-GB" sz="2000">
                <a:solidFill>
                  <a:schemeClr val="accent4"/>
                </a:solidFill>
                <a:effectLst/>
                <a:latin typeface="+mn-lt"/>
                <a:ea typeface="Segoe UI Light" panose="020B0502040204020203" pitchFamily="34" charset="0"/>
                <a:cs typeface="Segoe UI Light" panose="020B0502040204020203" pitchFamily="34" charset="0"/>
              </a:rPr>
              <a:t> and </a:t>
            </a:r>
            <a:r>
              <a:rPr lang="en-GB" sz="2000" err="1">
                <a:solidFill>
                  <a:schemeClr val="accent4"/>
                </a:solidFill>
                <a:effectLst/>
                <a:latin typeface="+mn-lt"/>
                <a:ea typeface="Segoe UI Light" panose="020B0502040204020203" pitchFamily="34" charset="0"/>
                <a:cs typeface="Segoe UI Light" panose="020B0502040204020203" pitchFamily="34" charset="0"/>
              </a:rPr>
              <a:t>BDLLfxZ</a:t>
            </a:r>
            <a:r>
              <a:rPr lang="en-GB" sz="2000">
                <a:solidFill>
                  <a:schemeClr val="accent4"/>
                </a:solidFill>
                <a:effectLst/>
                <a:latin typeface="+mn-lt"/>
                <a:ea typeface="Segoe UI Light" panose="020B0502040204020203" pitchFamily="34" charset="0"/>
                <a:cs typeface="Segoe UI Light" panose="020B0502040204020203" pitchFamily="34" charset="0"/>
              </a:rPr>
              <a:t>) over currently recommended longer (&gt;18 months) regimens in patients with MDR/RR-TB and in whom resistance to fluoroquinolones has been excluded. Among these regimens, using BLMZ is suggested over using </a:t>
            </a:r>
            <a:r>
              <a:rPr lang="en-GB" sz="2000" err="1">
                <a:solidFill>
                  <a:schemeClr val="accent4"/>
                </a:solidFill>
                <a:effectLst/>
                <a:latin typeface="+mn-lt"/>
                <a:ea typeface="Segoe UI Light" panose="020B0502040204020203" pitchFamily="34" charset="0"/>
                <a:cs typeface="Segoe UI Light" panose="020B0502040204020203" pitchFamily="34" charset="0"/>
              </a:rPr>
              <a:t>BLLfxCZ</a:t>
            </a:r>
            <a:r>
              <a:rPr lang="en-GB" sz="2000">
                <a:solidFill>
                  <a:schemeClr val="accent4"/>
                </a:solidFill>
                <a:effectLst/>
                <a:latin typeface="+mn-lt"/>
                <a:ea typeface="Segoe UI Light" panose="020B0502040204020203" pitchFamily="34" charset="0"/>
                <a:cs typeface="Segoe UI Light" panose="020B0502040204020203" pitchFamily="34" charset="0"/>
              </a:rPr>
              <a:t>, and </a:t>
            </a:r>
            <a:r>
              <a:rPr lang="en-GB" sz="2000" err="1">
                <a:solidFill>
                  <a:schemeClr val="accent4"/>
                </a:solidFill>
                <a:effectLst/>
                <a:latin typeface="+mn-lt"/>
                <a:ea typeface="Segoe UI Light" panose="020B0502040204020203" pitchFamily="34" charset="0"/>
                <a:cs typeface="Segoe UI Light" panose="020B0502040204020203" pitchFamily="34" charset="0"/>
              </a:rPr>
              <a:t>BLLfxCZ</a:t>
            </a:r>
            <a:r>
              <a:rPr lang="en-GB" sz="2000">
                <a:solidFill>
                  <a:schemeClr val="accent4"/>
                </a:solidFill>
                <a:effectLst/>
                <a:latin typeface="+mn-lt"/>
                <a:ea typeface="Segoe UI Light" panose="020B0502040204020203" pitchFamily="34" charset="0"/>
                <a:cs typeface="Segoe UI Light" panose="020B0502040204020203" pitchFamily="34" charset="0"/>
              </a:rPr>
              <a:t> is suggested over </a:t>
            </a:r>
            <a:r>
              <a:rPr lang="en-GB" sz="2000" err="1">
                <a:solidFill>
                  <a:schemeClr val="accent4"/>
                </a:solidFill>
                <a:effectLst/>
                <a:latin typeface="+mn-lt"/>
                <a:ea typeface="Segoe UI Light" panose="020B0502040204020203" pitchFamily="34" charset="0"/>
                <a:cs typeface="Segoe UI Light" panose="020B0502040204020203" pitchFamily="34" charset="0"/>
              </a:rPr>
              <a:t>BDLLfxZ</a:t>
            </a:r>
            <a:r>
              <a:rPr lang="en-US" sz="2000">
                <a:solidFill>
                  <a:schemeClr val="accent4"/>
                </a:solidFill>
                <a:latin typeface="+mn-lt"/>
              </a:rPr>
              <a:t>.</a:t>
            </a:r>
          </a:p>
          <a:p>
            <a:pPr algn="just"/>
            <a:r>
              <a:rPr lang="en-US" sz="2000" b="0">
                <a:solidFill>
                  <a:schemeClr val="accent4"/>
                </a:solidFill>
                <a:latin typeface="+mn-lt"/>
              </a:rPr>
              <a:t>(Conditional recommendation, very low certainty of evidence)</a:t>
            </a:r>
          </a:p>
          <a:p>
            <a:pPr algn="just"/>
            <a:endParaRPr lang="en-US" sz="2000" b="0">
              <a:solidFill>
                <a:schemeClr val="accent4"/>
              </a:solidFill>
              <a:latin typeface="+mn-lt"/>
            </a:endParaRPr>
          </a:p>
          <a:p>
            <a:pPr marL="0" marR="60960" algn="just">
              <a:lnSpc>
                <a:spcPct val="105000"/>
              </a:lnSpc>
              <a:spcBef>
                <a:spcPts val="0"/>
              </a:spcBef>
              <a:spcAft>
                <a:spcPts val="600"/>
              </a:spcAft>
            </a:pPr>
            <a:r>
              <a:rPr lang="en-GB" sz="2000">
                <a:solidFill>
                  <a:schemeClr val="accent4"/>
                </a:solidFill>
                <a:effectLst/>
                <a:latin typeface="+mn-lt"/>
                <a:ea typeface="Segoe UI Light" panose="020B0502040204020203" pitchFamily="34" charset="0"/>
                <a:cs typeface="Segoe UI Light" panose="020B0502040204020203" pitchFamily="34" charset="0"/>
              </a:rPr>
              <a:t>- WHO suggests against using 9-month </a:t>
            </a:r>
            <a:r>
              <a:rPr lang="en-GB" sz="2000" err="1">
                <a:solidFill>
                  <a:schemeClr val="accent4"/>
                </a:solidFill>
                <a:effectLst/>
                <a:latin typeface="+mn-lt"/>
                <a:ea typeface="Segoe UI Light" panose="020B0502040204020203" pitchFamily="34" charset="0"/>
                <a:cs typeface="Segoe UI Light" panose="020B0502040204020203" pitchFamily="34" charset="0"/>
              </a:rPr>
              <a:t>DCLLfxZ</a:t>
            </a:r>
            <a:r>
              <a:rPr lang="en-GB" sz="2000">
                <a:solidFill>
                  <a:schemeClr val="accent4"/>
                </a:solidFill>
                <a:effectLst/>
                <a:latin typeface="+mn-lt"/>
                <a:ea typeface="Segoe UI Light" panose="020B0502040204020203" pitchFamily="34" charset="0"/>
                <a:cs typeface="Segoe UI Light" panose="020B0502040204020203" pitchFamily="34" charset="0"/>
              </a:rPr>
              <a:t> or DCMZ regimens compared with currently recommended longer (&gt;18 months) regimens in patients with </a:t>
            </a:r>
            <a:r>
              <a:rPr lang="en-GB" sz="2000" err="1">
                <a:solidFill>
                  <a:schemeClr val="accent4"/>
                </a:solidFill>
                <a:effectLst/>
                <a:latin typeface="+mn-lt"/>
                <a:ea typeface="Segoe UI Light" panose="020B0502040204020203" pitchFamily="34" charset="0"/>
                <a:cs typeface="Segoe UI Light" panose="020B0502040204020203" pitchFamily="34" charset="0"/>
              </a:rPr>
              <a:t>Fq</a:t>
            </a:r>
            <a:r>
              <a:rPr lang="en-GB" sz="2000">
                <a:solidFill>
                  <a:schemeClr val="accent4"/>
                </a:solidFill>
                <a:latin typeface="+mn-lt"/>
                <a:ea typeface="Segoe UI Light" panose="020B0502040204020203" pitchFamily="34" charset="0"/>
                <a:cs typeface="Segoe UI Light" panose="020B0502040204020203" pitchFamily="34" charset="0"/>
              </a:rPr>
              <a:t>-</a:t>
            </a:r>
            <a:r>
              <a:rPr lang="en-GB" sz="2000">
                <a:solidFill>
                  <a:schemeClr val="accent4"/>
                </a:solidFill>
                <a:effectLst/>
                <a:latin typeface="+mn-lt"/>
                <a:ea typeface="Segoe UI Light" panose="020B0502040204020203" pitchFamily="34" charset="0"/>
                <a:cs typeface="Segoe UI Light" panose="020B0502040204020203" pitchFamily="34" charset="0"/>
              </a:rPr>
              <a:t>susceptible MDR/RR-TB.</a:t>
            </a:r>
            <a:endParaRPr lang="en-US" sz="2000">
              <a:solidFill>
                <a:schemeClr val="accent4"/>
              </a:solidFill>
              <a:effectLst/>
              <a:latin typeface="+mn-lt"/>
              <a:ea typeface="Segoe UI Light" panose="020B0502040204020203" pitchFamily="34" charset="0"/>
            </a:endParaRPr>
          </a:p>
          <a:p>
            <a:pPr algn="just"/>
            <a:r>
              <a:rPr lang="en-GB" sz="2000" b="0" i="1">
                <a:solidFill>
                  <a:schemeClr val="accent4"/>
                </a:solidFill>
                <a:effectLst/>
                <a:latin typeface="+mn-lt"/>
                <a:ea typeface="Segoe UI Light" panose="020B0502040204020203" pitchFamily="34" charset="0"/>
                <a:cs typeface="Segoe UI Light" panose="020B0502040204020203" pitchFamily="34" charset="0"/>
              </a:rPr>
              <a:t>(Conditional recommendation, very low certainty of evidence)</a:t>
            </a:r>
            <a:endParaRPr lang="en-US" sz="2000" b="0">
              <a:solidFill>
                <a:schemeClr val="accent4"/>
              </a:solidFill>
              <a:latin typeface="+mn-lt"/>
            </a:endParaRPr>
          </a:p>
        </p:txBody>
      </p:sp>
      <p:sp>
        <p:nvSpPr>
          <p:cNvPr id="8" name="TextBox 7">
            <a:extLst>
              <a:ext uri="{FF2B5EF4-FFF2-40B4-BE49-F238E27FC236}">
                <a16:creationId xmlns:a16="http://schemas.microsoft.com/office/drawing/2014/main" id="{AF94C21F-B1FC-F88E-A0A5-27DE0ADFEC86}"/>
              </a:ext>
            </a:extLst>
          </p:cNvPr>
          <p:cNvSpPr txBox="1"/>
          <p:nvPr/>
        </p:nvSpPr>
        <p:spPr>
          <a:xfrm>
            <a:off x="97309" y="4326336"/>
            <a:ext cx="11997380" cy="2131353"/>
          </a:xfrm>
          <a:prstGeom prst="rect">
            <a:avLst/>
          </a:prstGeom>
          <a:noFill/>
        </p:spPr>
        <p:txBody>
          <a:bodyPr wrap="square">
            <a:spAutoFit/>
          </a:bodyPr>
          <a:lstStyle/>
          <a:p>
            <a:pPr marL="342900" marR="0" lvl="0" indent="-342900" algn="just">
              <a:spcBef>
                <a:spcPts val="600"/>
              </a:spcBef>
              <a:spcAft>
                <a:spcPts val="600"/>
              </a:spcAft>
              <a:buFont typeface="+mj-lt"/>
              <a:buAutoNum type="arabicPeriod"/>
            </a:pPr>
            <a:r>
              <a:rPr lang="en-US" sz="1100" b="0">
                <a:solidFill>
                  <a:schemeClr val="accent4"/>
                </a:solidFill>
                <a:effectLst/>
                <a:latin typeface="+mn-lt"/>
                <a:ea typeface="Segoe UI Light" panose="020B0502040204020203" pitchFamily="34" charset="0"/>
              </a:rPr>
              <a:t>The recommended modified 9-month all-oral regimens comprise bedaquiline, linezolid and pyrazinamide in different combinations with levofloxacin/moxifloxacin, clofazimine and delamanid. </a:t>
            </a:r>
          </a:p>
          <a:p>
            <a:pPr marL="342900" marR="60960" lvl="0" indent="-342900" algn="just">
              <a:lnSpc>
                <a:spcPct val="105000"/>
              </a:lnSpc>
              <a:spcBef>
                <a:spcPts val="0"/>
              </a:spcBef>
              <a:spcAft>
                <a:spcPts val="0"/>
              </a:spcAft>
              <a:buFont typeface="+mj-lt"/>
              <a:buAutoNum type="arabicPeriod"/>
            </a:pPr>
            <a:r>
              <a:rPr lang="en-GB" sz="1100" b="0">
                <a:solidFill>
                  <a:schemeClr val="accent4"/>
                </a:solidFill>
                <a:effectLst/>
                <a:latin typeface="+mn-lt"/>
                <a:ea typeface="Segoe UI Light" panose="020B0502040204020203" pitchFamily="34" charset="0"/>
              </a:rPr>
              <a:t>This recommendation applies to the following:</a:t>
            </a:r>
            <a:endParaRPr lang="en-US" sz="1100" b="0">
              <a:solidFill>
                <a:schemeClr val="accent4"/>
              </a:solidFill>
              <a:effectLst/>
              <a:latin typeface="+mn-lt"/>
              <a:ea typeface="Segoe UI Light" panose="020B0502040204020203" pitchFamily="34" charset="0"/>
            </a:endParaRPr>
          </a:p>
          <a:p>
            <a:pPr marL="342900" marR="60960" lvl="0" indent="-342900" algn="just">
              <a:lnSpc>
                <a:spcPct val="105000"/>
              </a:lnSpc>
              <a:spcBef>
                <a:spcPts val="0"/>
              </a:spcBef>
              <a:spcAft>
                <a:spcPts val="0"/>
              </a:spcAft>
              <a:buFont typeface="+mj-lt"/>
              <a:buAutoNum type="alphaLcPeriod"/>
            </a:pPr>
            <a:r>
              <a:rPr lang="en-GB" sz="1100" b="0">
                <a:solidFill>
                  <a:schemeClr val="accent4"/>
                </a:solidFill>
                <a:effectLst/>
                <a:latin typeface="+mn-lt"/>
                <a:ea typeface="Segoe UI Light" panose="020B0502040204020203" pitchFamily="34" charset="0"/>
              </a:rPr>
              <a:t>People with MDR/RR-TB and in whom resistance to fluoroquinolones has been excluded.</a:t>
            </a:r>
            <a:endParaRPr lang="en-US" sz="1100" b="0">
              <a:solidFill>
                <a:schemeClr val="accent4"/>
              </a:solidFill>
              <a:effectLst/>
              <a:latin typeface="+mn-lt"/>
              <a:ea typeface="Segoe UI Light" panose="020B0502040204020203" pitchFamily="34" charset="0"/>
            </a:endParaRPr>
          </a:p>
          <a:p>
            <a:pPr marL="342900" marR="60960" lvl="0" indent="-342900" algn="just">
              <a:lnSpc>
                <a:spcPct val="105000"/>
              </a:lnSpc>
              <a:spcBef>
                <a:spcPts val="0"/>
              </a:spcBef>
              <a:spcAft>
                <a:spcPts val="0"/>
              </a:spcAft>
              <a:buFont typeface="+mj-lt"/>
              <a:buAutoNum type="alphaLcPeriod"/>
            </a:pPr>
            <a:r>
              <a:rPr lang="en-GB" sz="1100" b="0">
                <a:solidFill>
                  <a:schemeClr val="accent4"/>
                </a:solidFill>
                <a:effectLst/>
                <a:latin typeface="+mn-lt"/>
                <a:ea typeface="Segoe UI Light" panose="020B0502040204020203" pitchFamily="34" charset="0"/>
              </a:rPr>
              <a:t>People with diagnosed pulmonary TB, including children, adolescents, PLHIV, and pregnant and breastfeeding women. </a:t>
            </a:r>
            <a:endParaRPr lang="en-US" sz="1100" b="0">
              <a:solidFill>
                <a:schemeClr val="accent4"/>
              </a:solidFill>
              <a:effectLst/>
              <a:latin typeface="+mn-lt"/>
              <a:ea typeface="Segoe UI Light" panose="020B0502040204020203" pitchFamily="34" charset="0"/>
            </a:endParaRPr>
          </a:p>
          <a:p>
            <a:pPr marL="342900" marR="60960" lvl="0" indent="-342900" algn="just">
              <a:lnSpc>
                <a:spcPct val="105000"/>
              </a:lnSpc>
              <a:spcBef>
                <a:spcPts val="0"/>
              </a:spcBef>
              <a:spcAft>
                <a:spcPts val="600"/>
              </a:spcAft>
              <a:buFont typeface="+mj-lt"/>
              <a:buAutoNum type="alphaLcPeriod"/>
            </a:pPr>
            <a:r>
              <a:rPr lang="en-GB" sz="1100" b="0">
                <a:solidFill>
                  <a:schemeClr val="accent4"/>
                </a:solidFill>
                <a:effectLst/>
                <a:latin typeface="+mn-lt"/>
                <a:ea typeface="Segoe UI Light" panose="020B0502040204020203" pitchFamily="34" charset="0"/>
              </a:rPr>
              <a:t>People with extensive TB disease and all forms of extrapulmonary TB except for TB involving the CNS, osteoarticular TB or disseminated forms of TB with multiorgan involvement.</a:t>
            </a:r>
            <a:endParaRPr lang="en-US" sz="1100" b="0">
              <a:solidFill>
                <a:schemeClr val="accent4"/>
              </a:solidFill>
              <a:effectLst/>
              <a:latin typeface="+mn-lt"/>
              <a:ea typeface="Segoe UI Light" panose="020B0502040204020203" pitchFamily="34" charset="0"/>
            </a:endParaRPr>
          </a:p>
          <a:p>
            <a:pPr marL="342900" marR="0" lvl="0" indent="-342900" algn="just">
              <a:spcBef>
                <a:spcPts val="600"/>
              </a:spcBef>
              <a:spcAft>
                <a:spcPts val="600"/>
              </a:spcAft>
              <a:buFont typeface="+mj-lt"/>
              <a:buAutoNum type="alphaLcPeriod"/>
            </a:pPr>
            <a:r>
              <a:rPr lang="en-GB" sz="1100" b="0">
                <a:solidFill>
                  <a:schemeClr val="accent4"/>
                </a:solidFill>
                <a:effectLst/>
                <a:latin typeface="+mn-lt"/>
                <a:ea typeface="Segoe UI Light" panose="020B0502040204020203" pitchFamily="34" charset="0"/>
              </a:rPr>
              <a:t>People with MDR/RR-TB and less than 1 month of previous exposure to any of the component medicines of the regimen (apart from pyrazinamide and </a:t>
            </a:r>
            <a:r>
              <a:rPr lang="en-US" sz="1100" b="0">
                <a:solidFill>
                  <a:schemeClr val="accent4"/>
                </a:solidFill>
                <a:effectLst/>
                <a:latin typeface="+mn-lt"/>
                <a:ea typeface="Segoe UI Light" panose="020B0502040204020203" pitchFamily="34" charset="0"/>
              </a:rPr>
              <a:t>fluoroquinolones</a:t>
            </a:r>
            <a:r>
              <a:rPr lang="en-GB" sz="1100" b="0">
                <a:solidFill>
                  <a:schemeClr val="accent4"/>
                </a:solidFill>
                <a:effectLst/>
                <a:latin typeface="+mn-lt"/>
                <a:ea typeface="Segoe UI Light" panose="020B0502040204020203" pitchFamily="34" charset="0"/>
              </a:rPr>
              <a:t>). When exposure is greater than 1 month, these patients may still receive one of the regimens if resistance to the specific medicines with such exposure has been ruled out. </a:t>
            </a:r>
            <a:endParaRPr lang="en-US" sz="1100" b="0">
              <a:solidFill>
                <a:schemeClr val="accent4"/>
              </a:solidFill>
              <a:effectLst/>
              <a:latin typeface="+mn-lt"/>
              <a:ea typeface="Segoe UI Light" panose="020B0502040204020203" pitchFamily="34" charset="0"/>
            </a:endParaRPr>
          </a:p>
          <a:p>
            <a:pPr marL="342900" marR="60960" lvl="0" indent="-342900" algn="just">
              <a:lnSpc>
                <a:spcPct val="105000"/>
              </a:lnSpc>
              <a:spcBef>
                <a:spcPts val="0"/>
              </a:spcBef>
              <a:spcAft>
                <a:spcPts val="600"/>
              </a:spcAft>
              <a:buFont typeface="+mj-lt"/>
              <a:buAutoNum type="alphaLcPeriod"/>
            </a:pPr>
            <a:r>
              <a:rPr lang="en-GB" sz="1100" b="0">
                <a:solidFill>
                  <a:schemeClr val="accent4"/>
                </a:solidFill>
                <a:effectLst/>
                <a:latin typeface="+mn-lt"/>
                <a:ea typeface="Segoe UI Light" panose="020B0502040204020203" pitchFamily="34" charset="0"/>
              </a:rPr>
              <a:t>Children and adolescents who do not have bacteriological confirmation of TB or resistance patterns but do have a high likelihood of MDR/RR-TB (based on clinical signs and symptoms of TB, in combination with a history of contact with a patient with confirmed MDR/RR-TB).</a:t>
            </a:r>
            <a:endParaRPr lang="en-US" sz="1100" b="0">
              <a:solidFill>
                <a:schemeClr val="accent4"/>
              </a:solidFill>
              <a:effectLst/>
              <a:latin typeface="+mn-lt"/>
              <a:ea typeface="Segoe UI Light" panose="020B0502040204020203" pitchFamily="34" charset="0"/>
            </a:endParaRPr>
          </a:p>
        </p:txBody>
      </p:sp>
      <p:sp>
        <p:nvSpPr>
          <p:cNvPr id="9" name="Text Placeholder 2">
            <a:extLst>
              <a:ext uri="{FF2B5EF4-FFF2-40B4-BE49-F238E27FC236}">
                <a16:creationId xmlns:a16="http://schemas.microsoft.com/office/drawing/2014/main" id="{993F7522-B908-A247-B4E4-9764C7168627}"/>
              </a:ext>
            </a:extLst>
          </p:cNvPr>
          <p:cNvSpPr txBox="1">
            <a:spLocks/>
          </p:cNvSpPr>
          <p:nvPr/>
        </p:nvSpPr>
        <p:spPr>
          <a:xfrm>
            <a:off x="3036000" y="4011511"/>
            <a:ext cx="6120000" cy="424193"/>
          </a:xfrm>
          <a:prstGeom prst="rect">
            <a:avLst/>
          </a:prstGeom>
        </p:spPr>
        <p:txBody>
          <a:bodyPr>
            <a:normAutofit fontScale="925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lnSpc>
                <a:spcPct val="100000"/>
              </a:lnSpc>
              <a:buClrTx/>
              <a:buFontTx/>
              <a:buNone/>
            </a:pPr>
            <a:r>
              <a:rPr lang="en-US" sz="2800" i="1" kern="0">
                <a:solidFill>
                  <a:srgbClr val="FF0000"/>
                </a:solidFill>
              </a:rPr>
              <a:t>Remarks</a:t>
            </a:r>
          </a:p>
        </p:txBody>
      </p:sp>
      <p:sp>
        <p:nvSpPr>
          <p:cNvPr id="2" name="Footer Placeholder 1">
            <a:extLst>
              <a:ext uri="{FF2B5EF4-FFF2-40B4-BE49-F238E27FC236}">
                <a16:creationId xmlns:a16="http://schemas.microsoft.com/office/drawing/2014/main" id="{C8B0522E-2403-87AD-C5C0-D534D8371A80}"/>
              </a:ext>
            </a:extLst>
          </p:cNvPr>
          <p:cNvSpPr>
            <a:spLocks noGrp="1"/>
          </p:cNvSpPr>
          <p:nvPr>
            <p:ph type="ftr" sz="quarter" idx="11"/>
          </p:nvPr>
        </p:nvSpPr>
        <p:spPr>
          <a:xfrm>
            <a:off x="1794294" y="6442610"/>
            <a:ext cx="7333673" cy="365125"/>
          </a:xfrm>
        </p:spPr>
        <p:txBody>
          <a:bodyPr/>
          <a:lstStyle/>
          <a:p>
            <a:r>
              <a:rPr lang="en-US"/>
              <a:t>Module 4: Treatment and Care,  Chapter 2: Drug-resistant TB treatment</a:t>
            </a:r>
          </a:p>
          <a:p>
            <a:endParaRPr lang="en-GB"/>
          </a:p>
        </p:txBody>
      </p:sp>
      <p:sp>
        <p:nvSpPr>
          <p:cNvPr id="3" name="Slide Number Placeholder 2">
            <a:extLst>
              <a:ext uri="{FF2B5EF4-FFF2-40B4-BE49-F238E27FC236}">
                <a16:creationId xmlns:a16="http://schemas.microsoft.com/office/drawing/2014/main" id="{43433243-E805-399C-067B-1831BD2E8144}"/>
              </a:ext>
            </a:extLst>
          </p:cNvPr>
          <p:cNvSpPr>
            <a:spLocks noGrp="1"/>
          </p:cNvSpPr>
          <p:nvPr>
            <p:ph type="sldNum" sz="quarter" idx="12"/>
          </p:nvPr>
        </p:nvSpPr>
        <p:spPr/>
        <p:txBody>
          <a:bodyPr/>
          <a:lstStyle/>
          <a:p>
            <a:fld id="{92E002D6-D190-45E2-A289-FEFF1EC166F2}" type="slidenum">
              <a:rPr lang="en-GB" smtClean="0"/>
              <a:pPr/>
              <a:t>11</a:t>
            </a:fld>
            <a:endParaRPr lang="en-GB"/>
          </a:p>
        </p:txBody>
      </p:sp>
    </p:spTree>
    <p:extLst>
      <p:ext uri="{BB962C8B-B14F-4D97-AF65-F5344CB8AC3E}">
        <p14:creationId xmlns:p14="http://schemas.microsoft.com/office/powerpoint/2010/main" val="1880504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0">
            <a:extLst>
              <a:ext uri="{FF2B5EF4-FFF2-40B4-BE49-F238E27FC236}">
                <a16:creationId xmlns:a16="http://schemas.microsoft.com/office/drawing/2014/main" id="{F9428F61-EFF9-E6D3-17DB-72559B87141C}"/>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a:solidFill>
                  <a:schemeClr val="bg1"/>
                </a:solidFill>
                <a:latin typeface="Source Sans Pro"/>
                <a:ea typeface="Source Sans Pro"/>
                <a:cs typeface="Calibri"/>
              </a:rPr>
              <a:t>Recommendations</a:t>
            </a:r>
            <a:endParaRPr lang="en-US"/>
          </a:p>
        </p:txBody>
      </p:sp>
      <p:pic>
        <p:nvPicPr>
          <p:cNvPr id="4" name="Picture 3">
            <a:extLst>
              <a:ext uri="{FF2B5EF4-FFF2-40B4-BE49-F238E27FC236}">
                <a16:creationId xmlns:a16="http://schemas.microsoft.com/office/drawing/2014/main" id="{2C01AF88-6E4A-24B2-DB29-D7C1B1E470F4}"/>
              </a:ext>
            </a:extLst>
          </p:cNvPr>
          <p:cNvPicPr>
            <a:picLocks noChangeAspect="1"/>
          </p:cNvPicPr>
          <p:nvPr/>
        </p:nvPicPr>
        <p:blipFill>
          <a:blip r:embed="rId3"/>
          <a:stretch>
            <a:fillRect/>
          </a:stretch>
        </p:blipFill>
        <p:spPr>
          <a:xfrm>
            <a:off x="7456582" y="1247951"/>
            <a:ext cx="4448906" cy="4113597"/>
          </a:xfrm>
          <a:prstGeom prst="rect">
            <a:avLst/>
          </a:prstGeom>
          <a:ln>
            <a:solidFill>
              <a:schemeClr val="accent2"/>
            </a:solidFill>
          </a:ln>
        </p:spPr>
      </p:pic>
      <p:sp>
        <p:nvSpPr>
          <p:cNvPr id="6" name="TextBox 5">
            <a:extLst>
              <a:ext uri="{FF2B5EF4-FFF2-40B4-BE49-F238E27FC236}">
                <a16:creationId xmlns:a16="http://schemas.microsoft.com/office/drawing/2014/main" id="{0ABDE56D-2069-B5E3-C7CE-5A93653D322D}"/>
              </a:ext>
            </a:extLst>
          </p:cNvPr>
          <p:cNvSpPr txBox="1"/>
          <p:nvPr/>
        </p:nvSpPr>
        <p:spPr>
          <a:xfrm>
            <a:off x="7306056" y="5466426"/>
            <a:ext cx="4812792" cy="1021883"/>
          </a:xfrm>
          <a:prstGeom prst="rect">
            <a:avLst/>
          </a:prstGeom>
          <a:noFill/>
        </p:spPr>
        <p:txBody>
          <a:bodyPr wrap="square">
            <a:spAutoFit/>
          </a:bodyPr>
          <a:lstStyle/>
          <a:p>
            <a:pPr>
              <a:lnSpc>
                <a:spcPct val="150000"/>
              </a:lnSpc>
            </a:pPr>
            <a:r>
              <a:rPr lang="en-US" sz="1400">
                <a:solidFill>
                  <a:schemeClr val="tx1"/>
                </a:solidFill>
              </a:rPr>
              <a:t>In Children </a:t>
            </a:r>
            <a:r>
              <a:rPr lang="en-US" sz="1400" b="0">
                <a:solidFill>
                  <a:schemeClr val="tx1"/>
                </a:solidFill>
              </a:rPr>
              <a:t>as a part of all-oral treatment regimen</a:t>
            </a:r>
            <a:r>
              <a:rPr lang="en-US" sz="1400">
                <a:solidFill>
                  <a:schemeClr val="tx1"/>
                </a:solidFill>
              </a:rPr>
              <a:t>:</a:t>
            </a:r>
          </a:p>
          <a:p>
            <a:pPr marL="342900" indent="-342900">
              <a:lnSpc>
                <a:spcPct val="150000"/>
              </a:lnSpc>
              <a:buFont typeface="Wingdings" panose="05000000000000000000" pitchFamily="2" charset="2"/>
              <a:buChar char="ü"/>
            </a:pPr>
            <a:r>
              <a:rPr lang="en-US" sz="1400" b="0">
                <a:solidFill>
                  <a:schemeClr val="tx1"/>
                </a:solidFill>
              </a:rPr>
              <a:t>&lt;6 years: </a:t>
            </a:r>
            <a:r>
              <a:rPr lang="en-US" sz="1400">
                <a:solidFill>
                  <a:srgbClr val="FF0000"/>
                </a:solidFill>
              </a:rPr>
              <a:t>bedaquiline</a:t>
            </a:r>
            <a:r>
              <a:rPr lang="en-US" sz="1400" b="0">
                <a:solidFill>
                  <a:schemeClr val="tx1"/>
                </a:solidFill>
              </a:rPr>
              <a:t> may be used </a:t>
            </a:r>
          </a:p>
          <a:p>
            <a:pPr marL="342900" indent="-342900">
              <a:lnSpc>
                <a:spcPct val="150000"/>
              </a:lnSpc>
              <a:buFont typeface="Wingdings" panose="05000000000000000000" pitchFamily="2" charset="2"/>
              <a:buChar char="ü"/>
            </a:pPr>
            <a:r>
              <a:rPr lang="en-US" sz="1400" b="0">
                <a:solidFill>
                  <a:schemeClr val="tx1"/>
                </a:solidFill>
              </a:rPr>
              <a:t>&lt;3 years: </a:t>
            </a:r>
            <a:r>
              <a:rPr lang="en-US" sz="1400">
                <a:solidFill>
                  <a:srgbClr val="FF0000"/>
                </a:solidFill>
              </a:rPr>
              <a:t>delamanid</a:t>
            </a:r>
            <a:r>
              <a:rPr lang="en-US" sz="1400" b="0">
                <a:solidFill>
                  <a:schemeClr val="tx1"/>
                </a:solidFill>
              </a:rPr>
              <a:t> may be used</a:t>
            </a:r>
          </a:p>
        </p:txBody>
      </p:sp>
      <p:sp>
        <p:nvSpPr>
          <p:cNvPr id="7" name="Text Placeholder 2">
            <a:extLst>
              <a:ext uri="{FF2B5EF4-FFF2-40B4-BE49-F238E27FC236}">
                <a16:creationId xmlns:a16="http://schemas.microsoft.com/office/drawing/2014/main" id="{500CD392-D0EA-06F0-1632-D1A7FF1CEE22}"/>
              </a:ext>
            </a:extLst>
          </p:cNvPr>
          <p:cNvSpPr txBox="1">
            <a:spLocks/>
          </p:cNvSpPr>
          <p:nvPr/>
        </p:nvSpPr>
        <p:spPr>
          <a:xfrm>
            <a:off x="-4322" y="887227"/>
            <a:ext cx="8553961" cy="424732"/>
          </a:xfrm>
          <a:prstGeom prst="rect">
            <a:avLst/>
          </a:prstGeom>
        </p:spPr>
        <p:txBody>
          <a:bodyPr>
            <a:normAutofit fontScale="925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lnSpc>
                <a:spcPct val="100000"/>
              </a:lnSpc>
              <a:buClrTx/>
              <a:buFontTx/>
              <a:buNone/>
            </a:pPr>
            <a:r>
              <a:rPr lang="en-US" sz="2800" b="1" kern="0">
                <a:solidFill>
                  <a:srgbClr val="FF0000"/>
                </a:solidFill>
              </a:rPr>
              <a:t>Recommendations </a:t>
            </a:r>
            <a:r>
              <a:rPr lang="en-US" sz="2800" kern="0">
                <a:solidFill>
                  <a:srgbClr val="FF0000"/>
                </a:solidFill>
              </a:rPr>
              <a:t>3</a:t>
            </a:r>
            <a:r>
              <a:rPr lang="en-US" sz="2800" b="1" kern="0">
                <a:solidFill>
                  <a:srgbClr val="FF0000"/>
                </a:solidFill>
              </a:rPr>
              <a:t>.2-3.14</a:t>
            </a:r>
          </a:p>
        </p:txBody>
      </p:sp>
      <p:sp>
        <p:nvSpPr>
          <p:cNvPr id="15" name="Footer Placeholder 1">
            <a:extLst>
              <a:ext uri="{FF2B5EF4-FFF2-40B4-BE49-F238E27FC236}">
                <a16:creationId xmlns:a16="http://schemas.microsoft.com/office/drawing/2014/main" id="{47C4CF8A-D465-B011-1935-BB8310FB7F30}"/>
              </a:ext>
            </a:extLst>
          </p:cNvPr>
          <p:cNvSpPr>
            <a:spLocks noGrp="1"/>
          </p:cNvSpPr>
          <p:nvPr>
            <p:ph type="ftr" sz="quarter" idx="11"/>
          </p:nvPr>
        </p:nvSpPr>
        <p:spPr>
          <a:xfrm>
            <a:off x="1794294" y="6442610"/>
            <a:ext cx="7333673" cy="365125"/>
          </a:xfrm>
        </p:spPr>
        <p:txBody>
          <a:bodyPr/>
          <a:lstStyle/>
          <a:p>
            <a:r>
              <a:rPr lang="en-US"/>
              <a:t>Module 4: Treatment and Care,  Chapter 2: Drug-resistant TB treatment</a:t>
            </a:r>
          </a:p>
          <a:p>
            <a:endParaRPr lang="en-GB"/>
          </a:p>
        </p:txBody>
      </p:sp>
      <p:sp>
        <p:nvSpPr>
          <p:cNvPr id="8" name="TextBox 7">
            <a:extLst>
              <a:ext uri="{FF2B5EF4-FFF2-40B4-BE49-F238E27FC236}">
                <a16:creationId xmlns:a16="http://schemas.microsoft.com/office/drawing/2014/main" id="{6DCE4E00-7AFE-9743-878A-C04A402E0644}"/>
              </a:ext>
            </a:extLst>
          </p:cNvPr>
          <p:cNvSpPr txBox="1"/>
          <p:nvPr/>
        </p:nvSpPr>
        <p:spPr>
          <a:xfrm>
            <a:off x="73151" y="1627448"/>
            <a:ext cx="6252025" cy="4247317"/>
          </a:xfrm>
          <a:prstGeom prst="rect">
            <a:avLst/>
          </a:prstGeom>
          <a:noFill/>
        </p:spPr>
        <p:txBody>
          <a:bodyPr wrap="square">
            <a:spAutoFit/>
          </a:bodyPr>
          <a:lstStyle/>
          <a:p>
            <a:pPr algn="just"/>
            <a:r>
              <a:rPr lang="en-US" sz="1800" b="1">
                <a:solidFill>
                  <a:schemeClr val="tx1"/>
                </a:solidFill>
              </a:rPr>
              <a:t>In MDR/RR-TB patients on longer regimens, all three Group A agents and at least one Group B agent should be included to ensure that treatment starts with at least four TB agents likely to be effective, and that at least three agents are included for the rest of the treatment if bedaquiline is stopped. If only one or two Group A agents are used, both Group B agents are to be included.</a:t>
            </a:r>
          </a:p>
          <a:p>
            <a:pPr algn="just"/>
            <a:r>
              <a:rPr lang="en-US" sz="1800">
                <a:solidFill>
                  <a:schemeClr val="tx1"/>
                </a:solidFill>
              </a:rPr>
              <a:t>If the regimen cannot be composed with agents from Groups A and B alone, Group C agents are added to complete it.</a:t>
            </a:r>
          </a:p>
          <a:p>
            <a:pPr algn="just"/>
            <a:r>
              <a:rPr lang="en-US" sz="1800" b="0">
                <a:solidFill>
                  <a:schemeClr val="tx1"/>
                </a:solidFill>
              </a:rPr>
              <a:t>(</a:t>
            </a:r>
            <a:r>
              <a:rPr lang="en-US" sz="1800" b="0" i="1">
                <a:solidFill>
                  <a:schemeClr val="tx1"/>
                </a:solidFill>
              </a:rPr>
              <a:t>Conditional recommendation, very low certainty of evidence)</a:t>
            </a:r>
          </a:p>
          <a:p>
            <a:pPr algn="just"/>
            <a:endParaRPr lang="en-US" sz="1800">
              <a:solidFill>
                <a:schemeClr val="tx1"/>
              </a:solidFill>
            </a:endParaRPr>
          </a:p>
          <a:p>
            <a:pPr algn="l"/>
            <a:endParaRPr lang="en-US" sz="1800" b="0">
              <a:solidFill>
                <a:schemeClr val="tx1"/>
              </a:solidFill>
            </a:endParaRPr>
          </a:p>
        </p:txBody>
      </p:sp>
      <p:sp>
        <p:nvSpPr>
          <p:cNvPr id="11" name="Arrow: Right 10">
            <a:extLst>
              <a:ext uri="{FF2B5EF4-FFF2-40B4-BE49-F238E27FC236}">
                <a16:creationId xmlns:a16="http://schemas.microsoft.com/office/drawing/2014/main" id="{7DC10CE7-5451-AAD3-ACA7-50762D8C8C9F}"/>
              </a:ext>
            </a:extLst>
          </p:cNvPr>
          <p:cNvSpPr/>
          <p:nvPr/>
        </p:nvSpPr>
        <p:spPr>
          <a:xfrm>
            <a:off x="6437375" y="3026664"/>
            <a:ext cx="923545" cy="66751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31A9E590-294F-6411-59DA-808B4FFE9495}"/>
              </a:ext>
            </a:extLst>
          </p:cNvPr>
          <p:cNvSpPr>
            <a:spLocks noGrp="1"/>
          </p:cNvSpPr>
          <p:nvPr>
            <p:ph type="sldNum" sz="quarter" idx="12"/>
          </p:nvPr>
        </p:nvSpPr>
        <p:spPr/>
        <p:txBody>
          <a:bodyPr/>
          <a:lstStyle/>
          <a:p>
            <a:fld id="{92E002D6-D190-45E2-A289-FEFF1EC166F2}" type="slidenum">
              <a:rPr lang="en-GB" smtClean="0"/>
              <a:pPr/>
              <a:t>12</a:t>
            </a:fld>
            <a:endParaRPr lang="en-GB"/>
          </a:p>
        </p:txBody>
      </p:sp>
    </p:spTree>
    <p:extLst>
      <p:ext uri="{BB962C8B-B14F-4D97-AF65-F5344CB8AC3E}">
        <p14:creationId xmlns:p14="http://schemas.microsoft.com/office/powerpoint/2010/main" val="1853624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0">
            <a:extLst>
              <a:ext uri="{FF2B5EF4-FFF2-40B4-BE49-F238E27FC236}">
                <a16:creationId xmlns:a16="http://schemas.microsoft.com/office/drawing/2014/main" id="{D2CE25C5-E1FB-A7E9-DBB4-07722271E149}"/>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a:solidFill>
                  <a:schemeClr val="bg1"/>
                </a:solidFill>
                <a:latin typeface="Source Sans Pro"/>
                <a:ea typeface="Source Sans Pro"/>
                <a:cs typeface="Calibri"/>
              </a:rPr>
              <a:t>Recommendations</a:t>
            </a:r>
            <a:endParaRPr lang="en-US"/>
          </a:p>
        </p:txBody>
      </p:sp>
      <p:graphicFrame>
        <p:nvGraphicFramePr>
          <p:cNvPr id="9" name="Content Placeholder 2">
            <a:extLst>
              <a:ext uri="{FF2B5EF4-FFF2-40B4-BE49-F238E27FC236}">
                <a16:creationId xmlns:a16="http://schemas.microsoft.com/office/drawing/2014/main" id="{6CA7DD51-0760-5547-9509-3815CF7FDFCC}"/>
              </a:ext>
            </a:extLst>
          </p:cNvPr>
          <p:cNvGraphicFramePr>
            <a:graphicFrameLocks/>
          </p:cNvGraphicFramePr>
          <p:nvPr>
            <p:extLst>
              <p:ext uri="{D42A27DB-BD31-4B8C-83A1-F6EECF244321}">
                <p14:modId xmlns:p14="http://schemas.microsoft.com/office/powerpoint/2010/main" val="2482497417"/>
              </p:ext>
            </p:extLst>
          </p:nvPr>
        </p:nvGraphicFramePr>
        <p:xfrm>
          <a:off x="130630" y="2187865"/>
          <a:ext cx="11930740" cy="47243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 Placeholder 2">
            <a:extLst>
              <a:ext uri="{FF2B5EF4-FFF2-40B4-BE49-F238E27FC236}">
                <a16:creationId xmlns:a16="http://schemas.microsoft.com/office/drawing/2014/main" id="{15FD676B-B151-D32E-AE88-0AD4FA1127E2}"/>
              </a:ext>
            </a:extLst>
          </p:cNvPr>
          <p:cNvSpPr txBox="1">
            <a:spLocks/>
          </p:cNvSpPr>
          <p:nvPr/>
        </p:nvSpPr>
        <p:spPr>
          <a:xfrm>
            <a:off x="130630" y="1055080"/>
            <a:ext cx="7333673" cy="1767458"/>
          </a:xfr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Wingdings" panose="05000000000000000000" pitchFamily="2" charset="2"/>
              <a:buChar char="Ø"/>
            </a:pPr>
            <a:r>
              <a:rPr lang="en-US" sz="1600" b="0" kern="0"/>
              <a:t>Duration of longer regimen: </a:t>
            </a:r>
            <a:r>
              <a:rPr lang="en-US" sz="1600" kern="0"/>
              <a:t>3.15 – 3.17                                                             </a:t>
            </a:r>
          </a:p>
          <a:p>
            <a:pPr>
              <a:buFont typeface="Wingdings" panose="05000000000000000000" pitchFamily="2" charset="2"/>
              <a:buChar char="Ø"/>
            </a:pPr>
            <a:r>
              <a:rPr lang="en-US" sz="1600" b="0"/>
              <a:t>Regimen for rifampicin-susceptible and isoniazid-resistant TB: </a:t>
            </a:r>
            <a:r>
              <a:rPr lang="en-US" sz="1600"/>
              <a:t>4.1 - 4.2</a:t>
            </a:r>
          </a:p>
          <a:p>
            <a:pPr>
              <a:buFont typeface="Wingdings" panose="05000000000000000000" pitchFamily="2" charset="2"/>
              <a:buChar char="Ø"/>
            </a:pPr>
            <a:r>
              <a:rPr lang="en-US" sz="1600" b="0"/>
              <a:t>Monitoring patient response to MDR/RR-TB treatment using culture: </a:t>
            </a:r>
            <a:r>
              <a:rPr lang="en-US" sz="1600"/>
              <a:t>5.1</a:t>
            </a:r>
          </a:p>
          <a:p>
            <a:pPr>
              <a:buFont typeface="Wingdings" panose="05000000000000000000" pitchFamily="2" charset="2"/>
              <a:buChar char="Ø"/>
            </a:pPr>
            <a:r>
              <a:rPr lang="en-US" sz="1600" b="0"/>
              <a:t>Starting antiretroviral therapy in patients on MDR/RR-TB regimens: </a:t>
            </a:r>
            <a:r>
              <a:rPr lang="en-US" sz="1600"/>
              <a:t>6.1</a:t>
            </a:r>
          </a:p>
          <a:p>
            <a:pPr>
              <a:buFont typeface="Wingdings" panose="05000000000000000000" pitchFamily="2" charset="2"/>
              <a:buChar char="Ø"/>
            </a:pPr>
            <a:r>
              <a:rPr lang="en-US" sz="1600" b="0"/>
              <a:t>Surgery for patients on MDR/RR-TB treatment: </a:t>
            </a:r>
            <a:r>
              <a:rPr lang="en-US" sz="1600"/>
              <a:t>7.1</a:t>
            </a:r>
          </a:p>
        </p:txBody>
      </p:sp>
      <p:sp>
        <p:nvSpPr>
          <p:cNvPr id="4" name="Footer Placeholder 1">
            <a:extLst>
              <a:ext uri="{FF2B5EF4-FFF2-40B4-BE49-F238E27FC236}">
                <a16:creationId xmlns:a16="http://schemas.microsoft.com/office/drawing/2014/main" id="{C2FB02CC-8718-DBFC-F055-65D39E41863D}"/>
              </a:ext>
            </a:extLst>
          </p:cNvPr>
          <p:cNvSpPr>
            <a:spLocks noGrp="1"/>
          </p:cNvSpPr>
          <p:nvPr>
            <p:ph type="ftr" sz="quarter" idx="11"/>
          </p:nvPr>
        </p:nvSpPr>
        <p:spPr>
          <a:xfrm>
            <a:off x="1794294" y="6442610"/>
            <a:ext cx="7333673" cy="365125"/>
          </a:xfrm>
        </p:spPr>
        <p:txBody>
          <a:bodyPr/>
          <a:lstStyle/>
          <a:p>
            <a:r>
              <a:rPr lang="en-US"/>
              <a:t>Module 4: Treatment and Care,  Chapter 2: Drug-resistant TB treatment</a:t>
            </a:r>
          </a:p>
          <a:p>
            <a:endParaRPr lang="en-GB"/>
          </a:p>
        </p:txBody>
      </p:sp>
      <p:sp>
        <p:nvSpPr>
          <p:cNvPr id="3" name="Slide Number Placeholder 2">
            <a:extLst>
              <a:ext uri="{FF2B5EF4-FFF2-40B4-BE49-F238E27FC236}">
                <a16:creationId xmlns:a16="http://schemas.microsoft.com/office/drawing/2014/main" id="{647182FB-031E-C381-B9F1-A545A60BAE78}"/>
              </a:ext>
            </a:extLst>
          </p:cNvPr>
          <p:cNvSpPr>
            <a:spLocks noGrp="1"/>
          </p:cNvSpPr>
          <p:nvPr>
            <p:ph type="sldNum" sz="quarter" idx="12"/>
          </p:nvPr>
        </p:nvSpPr>
        <p:spPr/>
        <p:txBody>
          <a:bodyPr/>
          <a:lstStyle/>
          <a:p>
            <a:fld id="{92E002D6-D190-45E2-A289-FEFF1EC166F2}" type="slidenum">
              <a:rPr lang="en-GB" smtClean="0"/>
              <a:pPr/>
              <a:t>13</a:t>
            </a:fld>
            <a:endParaRPr lang="en-GB"/>
          </a:p>
        </p:txBody>
      </p:sp>
    </p:spTree>
    <p:extLst>
      <p:ext uri="{BB962C8B-B14F-4D97-AF65-F5344CB8AC3E}">
        <p14:creationId xmlns:p14="http://schemas.microsoft.com/office/powerpoint/2010/main" val="3907383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0">
            <a:extLst>
              <a:ext uri="{FF2B5EF4-FFF2-40B4-BE49-F238E27FC236}">
                <a16:creationId xmlns:a16="http://schemas.microsoft.com/office/drawing/2014/main" id="{6EA83AA6-0DB8-AA90-6F00-70D3155A9127}"/>
              </a:ext>
            </a:extLst>
          </p:cNvPr>
          <p:cNvSpPr txBox="1">
            <a:spLocks/>
          </p:cNvSpPr>
          <p:nvPr/>
        </p:nvSpPr>
        <p:spPr>
          <a:xfrm>
            <a:off x="288286" y="101869"/>
            <a:ext cx="7333673" cy="58393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a:solidFill>
                  <a:schemeClr val="bg1"/>
                </a:solidFill>
                <a:latin typeface="Source Sans Pro"/>
                <a:ea typeface="Source Sans Pro"/>
                <a:cs typeface="Calibri"/>
              </a:rPr>
              <a:t>Recommendations</a:t>
            </a:r>
            <a:endParaRPr lang="en-US"/>
          </a:p>
        </p:txBody>
      </p:sp>
      <p:sp>
        <p:nvSpPr>
          <p:cNvPr id="4" name="Text Placeholder 2">
            <a:extLst>
              <a:ext uri="{FF2B5EF4-FFF2-40B4-BE49-F238E27FC236}">
                <a16:creationId xmlns:a16="http://schemas.microsoft.com/office/drawing/2014/main" id="{AA0F5188-A9FC-53E6-DF58-61C4EAA8621D}"/>
              </a:ext>
            </a:extLst>
          </p:cNvPr>
          <p:cNvSpPr txBox="1">
            <a:spLocks/>
          </p:cNvSpPr>
          <p:nvPr/>
        </p:nvSpPr>
        <p:spPr>
          <a:xfrm>
            <a:off x="2867188" y="977408"/>
            <a:ext cx="6120000" cy="424193"/>
          </a:xfrm>
          <a:prstGeom prst="rect">
            <a:avLst/>
          </a:prstGeom>
        </p:spPr>
        <p:txBody>
          <a:bodyPr>
            <a:normAutofit fontScale="925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lnSpc>
                <a:spcPct val="100000"/>
              </a:lnSpc>
              <a:buClrTx/>
              <a:buFontTx/>
              <a:buNone/>
            </a:pPr>
            <a:r>
              <a:rPr lang="en-US" sz="2800" b="1" kern="0">
                <a:solidFill>
                  <a:srgbClr val="FF0000"/>
                </a:solidFill>
              </a:rPr>
              <a:t>Recommendation 8.3</a:t>
            </a:r>
          </a:p>
        </p:txBody>
      </p:sp>
      <p:sp>
        <p:nvSpPr>
          <p:cNvPr id="6" name="TextBox 5">
            <a:extLst>
              <a:ext uri="{FF2B5EF4-FFF2-40B4-BE49-F238E27FC236}">
                <a16:creationId xmlns:a16="http://schemas.microsoft.com/office/drawing/2014/main" id="{830FAA09-9347-D485-7F4C-CC4734DEFD6D}"/>
              </a:ext>
            </a:extLst>
          </p:cNvPr>
          <p:cNvSpPr txBox="1"/>
          <p:nvPr/>
        </p:nvSpPr>
        <p:spPr>
          <a:xfrm>
            <a:off x="420912" y="1471782"/>
            <a:ext cx="11422743" cy="1798441"/>
          </a:xfrm>
          <a:prstGeom prst="rect">
            <a:avLst/>
          </a:prstGeom>
          <a:noFill/>
        </p:spPr>
        <p:txBody>
          <a:bodyPr wrap="square">
            <a:spAutoFit/>
          </a:bodyPr>
          <a:lstStyle/>
          <a:p>
            <a:pPr marL="0" marR="0">
              <a:lnSpc>
                <a:spcPct val="107000"/>
              </a:lnSpc>
              <a:spcBef>
                <a:spcPts val="0"/>
              </a:spcBef>
              <a:spcAft>
                <a:spcPts val="800"/>
              </a:spcAft>
            </a:pPr>
            <a:r>
              <a:rPr lang="en-GB" sz="2000">
                <a:solidFill>
                  <a:schemeClr val="accent4"/>
                </a:solidFill>
                <a:effectLst/>
                <a:latin typeface="+mn-lt"/>
                <a:ea typeface="Segoe UI Light" panose="020B0502040204020203" pitchFamily="34" charset="0"/>
                <a:cs typeface="Segoe UI Light" panose="020B0502040204020203" pitchFamily="34" charset="0"/>
              </a:rPr>
              <a:t> </a:t>
            </a:r>
            <a:r>
              <a:rPr lang="en-US" sz="2000">
                <a:solidFill>
                  <a:schemeClr val="accent4"/>
                </a:solidFill>
                <a:latin typeface="+mn-lt"/>
                <a:cs typeface="Segoe UI Light" panose="020B0502040204020203" pitchFamily="34" charset="0"/>
              </a:rPr>
              <a:t>In patients with MDR/RR-TB and HCV co-infection, the WHO suggests the co-administration of HCV and TB treatment over delaying HCV treatment until after treatment of MDR/RR-TB is completed</a:t>
            </a:r>
            <a:r>
              <a:rPr lang="en-US" sz="1800" b="1">
                <a:effectLst/>
                <a:latin typeface="Arial" panose="020B0604020202020204" pitchFamily="34" charset="0"/>
                <a:ea typeface="Calibri" panose="020F0502020204030204" pitchFamily="34" charset="0"/>
                <a:cs typeface="Arial" panose="020B0604020202020204" pitchFamily="34" charset="0"/>
              </a:rPr>
              <a:t>.</a:t>
            </a:r>
            <a:endParaRPr lang="en-US" sz="1800">
              <a:effectLst/>
              <a:latin typeface="Calibri" panose="020F0502020204030204" pitchFamily="34" charset="0"/>
              <a:ea typeface="Calibri" panose="020F0502020204030204" pitchFamily="34" charset="0"/>
              <a:cs typeface="Arial" panose="020B0604020202020204" pitchFamily="34" charset="0"/>
            </a:endParaRPr>
          </a:p>
          <a:p>
            <a:pPr algn="just"/>
            <a:r>
              <a:rPr lang="en-US" sz="2000" b="0">
                <a:solidFill>
                  <a:schemeClr val="accent4"/>
                </a:solidFill>
                <a:latin typeface="+mn-lt"/>
              </a:rPr>
              <a:t>(Conditional recommendation, very low certainty of evidence)</a:t>
            </a:r>
          </a:p>
          <a:p>
            <a:pPr algn="just"/>
            <a:endParaRPr lang="en-US" sz="2000" b="0">
              <a:solidFill>
                <a:schemeClr val="accent4"/>
              </a:solidFill>
              <a:latin typeface="+mn-lt"/>
            </a:endParaRPr>
          </a:p>
        </p:txBody>
      </p:sp>
      <p:sp>
        <p:nvSpPr>
          <p:cNvPr id="8" name="TextBox 7">
            <a:extLst>
              <a:ext uri="{FF2B5EF4-FFF2-40B4-BE49-F238E27FC236}">
                <a16:creationId xmlns:a16="http://schemas.microsoft.com/office/drawing/2014/main" id="{AF94C21F-B1FC-F88E-A0A5-27DE0ADFEC86}"/>
              </a:ext>
            </a:extLst>
          </p:cNvPr>
          <p:cNvSpPr txBox="1"/>
          <p:nvPr/>
        </p:nvSpPr>
        <p:spPr>
          <a:xfrm>
            <a:off x="420913" y="4326336"/>
            <a:ext cx="11422743" cy="772712"/>
          </a:xfrm>
          <a:prstGeom prst="rect">
            <a:avLst/>
          </a:prstGeom>
          <a:noFill/>
        </p:spPr>
        <p:txBody>
          <a:bodyPr wrap="square">
            <a:spAutoFit/>
          </a:bodyPr>
          <a:lstStyle/>
          <a:p>
            <a:pPr marL="0" marR="0">
              <a:lnSpc>
                <a:spcPct val="107000"/>
              </a:lnSpc>
              <a:spcBef>
                <a:spcPts val="0"/>
              </a:spcBef>
              <a:spcAft>
                <a:spcPts val="800"/>
              </a:spcAft>
            </a:pPr>
            <a:r>
              <a:rPr lang="en-US" sz="1800" b="0" i="1">
                <a:solidFill>
                  <a:schemeClr val="tx1"/>
                </a:solidFill>
                <a:effectLst/>
                <a:latin typeface="Arial" panose="020B0604020202020204" pitchFamily="34" charset="0"/>
                <a:ea typeface="Calibri" panose="020F0502020204030204" pitchFamily="34" charset="0"/>
                <a:cs typeface="Arial" panose="020B0604020202020204" pitchFamily="34" charset="0"/>
              </a:rPr>
              <a:t>1. This recommendation applies to people with confirmed MDR/RR-TB and HCV. </a:t>
            </a:r>
            <a:endParaRPr lang="en-US" sz="18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b="0" i="1">
                <a:solidFill>
                  <a:schemeClr val="tx1"/>
                </a:solidFill>
                <a:effectLst/>
                <a:latin typeface="Arial" panose="020B0604020202020204" pitchFamily="34" charset="0"/>
                <a:ea typeface="Calibri" panose="020F0502020204030204" pitchFamily="34" charset="0"/>
                <a:cs typeface="Arial" panose="020B0604020202020204" pitchFamily="34" charset="0"/>
              </a:rPr>
              <a:t>2. Treatment initiation should take into account potential drug-drug interactions (DDI) and other co-morbidities. </a:t>
            </a:r>
            <a:endParaRPr lang="en-US" sz="18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9" name="Text Placeholder 2">
            <a:extLst>
              <a:ext uri="{FF2B5EF4-FFF2-40B4-BE49-F238E27FC236}">
                <a16:creationId xmlns:a16="http://schemas.microsoft.com/office/drawing/2014/main" id="{993F7522-B908-A247-B4E4-9764C7168627}"/>
              </a:ext>
            </a:extLst>
          </p:cNvPr>
          <p:cNvSpPr txBox="1">
            <a:spLocks/>
          </p:cNvSpPr>
          <p:nvPr/>
        </p:nvSpPr>
        <p:spPr>
          <a:xfrm>
            <a:off x="3036000" y="3488997"/>
            <a:ext cx="6120000" cy="424193"/>
          </a:xfrm>
          <a:prstGeom prst="rect">
            <a:avLst/>
          </a:prstGeom>
        </p:spPr>
        <p:txBody>
          <a:bodyPr>
            <a:normAutofit fontScale="925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lnSpc>
                <a:spcPct val="100000"/>
              </a:lnSpc>
              <a:buClrTx/>
              <a:buFontTx/>
              <a:buNone/>
            </a:pPr>
            <a:r>
              <a:rPr lang="en-US" sz="2800" i="1" kern="0">
                <a:solidFill>
                  <a:srgbClr val="FF0000"/>
                </a:solidFill>
              </a:rPr>
              <a:t>Remarks</a:t>
            </a:r>
          </a:p>
        </p:txBody>
      </p:sp>
      <p:sp>
        <p:nvSpPr>
          <p:cNvPr id="2" name="Footer Placeholder 1">
            <a:extLst>
              <a:ext uri="{FF2B5EF4-FFF2-40B4-BE49-F238E27FC236}">
                <a16:creationId xmlns:a16="http://schemas.microsoft.com/office/drawing/2014/main" id="{C8B0522E-2403-87AD-C5C0-D534D8371A80}"/>
              </a:ext>
            </a:extLst>
          </p:cNvPr>
          <p:cNvSpPr>
            <a:spLocks noGrp="1"/>
          </p:cNvSpPr>
          <p:nvPr>
            <p:ph type="ftr" sz="quarter" idx="11"/>
          </p:nvPr>
        </p:nvSpPr>
        <p:spPr>
          <a:xfrm>
            <a:off x="1794294" y="6442610"/>
            <a:ext cx="7333673" cy="365125"/>
          </a:xfrm>
        </p:spPr>
        <p:txBody>
          <a:bodyPr/>
          <a:lstStyle/>
          <a:p>
            <a:r>
              <a:rPr lang="en-US"/>
              <a:t>Module 4: Treatment and Care,  Chapter 2: Drug-resistant TB treatment</a:t>
            </a:r>
          </a:p>
          <a:p>
            <a:endParaRPr lang="en-GB"/>
          </a:p>
        </p:txBody>
      </p:sp>
      <p:sp>
        <p:nvSpPr>
          <p:cNvPr id="3" name="Slide Number Placeholder 2">
            <a:extLst>
              <a:ext uri="{FF2B5EF4-FFF2-40B4-BE49-F238E27FC236}">
                <a16:creationId xmlns:a16="http://schemas.microsoft.com/office/drawing/2014/main" id="{7F5C596C-DBD5-7208-8F2A-84B19B176742}"/>
              </a:ext>
            </a:extLst>
          </p:cNvPr>
          <p:cNvSpPr>
            <a:spLocks noGrp="1"/>
          </p:cNvSpPr>
          <p:nvPr>
            <p:ph type="sldNum" sz="quarter" idx="12"/>
          </p:nvPr>
        </p:nvSpPr>
        <p:spPr/>
        <p:txBody>
          <a:bodyPr/>
          <a:lstStyle/>
          <a:p>
            <a:fld id="{92E002D6-D190-45E2-A289-FEFF1EC166F2}" type="slidenum">
              <a:rPr lang="en-GB" smtClean="0"/>
              <a:pPr/>
              <a:t>14</a:t>
            </a:fld>
            <a:endParaRPr lang="en-GB"/>
          </a:p>
        </p:txBody>
      </p:sp>
    </p:spTree>
    <p:extLst>
      <p:ext uri="{BB962C8B-B14F-4D97-AF65-F5344CB8AC3E}">
        <p14:creationId xmlns:p14="http://schemas.microsoft.com/office/powerpoint/2010/main" val="116864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94CD333-A0BD-4C16-43BB-CB02CACB01C9}"/>
              </a:ext>
            </a:extLst>
          </p:cNvPr>
          <p:cNvPicPr>
            <a:picLocks noChangeAspect="1"/>
          </p:cNvPicPr>
          <p:nvPr/>
        </p:nvPicPr>
        <p:blipFill>
          <a:blip r:embed="rId3"/>
          <a:stretch>
            <a:fillRect/>
          </a:stretch>
        </p:blipFill>
        <p:spPr>
          <a:xfrm>
            <a:off x="9582113" y="1686964"/>
            <a:ext cx="2240678" cy="3170248"/>
          </a:xfrm>
          <a:prstGeom prst="rect">
            <a:avLst/>
          </a:prstGeom>
          <a:ln w="38100">
            <a:solidFill>
              <a:schemeClr val="bg1"/>
            </a:solidFill>
          </a:ln>
        </p:spPr>
      </p:pic>
      <p:sp>
        <p:nvSpPr>
          <p:cNvPr id="2" name="Title 20">
            <a:extLst>
              <a:ext uri="{FF2B5EF4-FFF2-40B4-BE49-F238E27FC236}">
                <a16:creationId xmlns:a16="http://schemas.microsoft.com/office/drawing/2014/main" id="{D2CE25C5-E1FB-A7E9-DBB4-07722271E149}"/>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a:solidFill>
                  <a:schemeClr val="bg1"/>
                </a:solidFill>
                <a:latin typeface="Source Sans Pro"/>
                <a:ea typeface="Source Sans Pro"/>
                <a:cs typeface="Calibri"/>
              </a:rPr>
              <a:t>Operational Handbook</a:t>
            </a:r>
            <a:endParaRPr lang="en-US"/>
          </a:p>
        </p:txBody>
      </p:sp>
      <p:sp>
        <p:nvSpPr>
          <p:cNvPr id="6" name="Rectangle 5">
            <a:extLst>
              <a:ext uri="{FF2B5EF4-FFF2-40B4-BE49-F238E27FC236}">
                <a16:creationId xmlns:a16="http://schemas.microsoft.com/office/drawing/2014/main" id="{DC6F701E-B09A-43FC-9248-D431F6CA968A}"/>
              </a:ext>
            </a:extLst>
          </p:cNvPr>
          <p:cNvSpPr/>
          <p:nvPr/>
        </p:nvSpPr>
        <p:spPr>
          <a:xfrm>
            <a:off x="299356" y="1432467"/>
            <a:ext cx="11593287" cy="399306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4" name="Slide Number Placeholder 2">
            <a:extLst>
              <a:ext uri="{FF2B5EF4-FFF2-40B4-BE49-F238E27FC236}">
                <a16:creationId xmlns:a16="http://schemas.microsoft.com/office/drawing/2014/main" id="{A232FEC7-574E-45E5-C4F1-D7F46543D5DE}"/>
              </a:ext>
            </a:extLst>
          </p:cNvPr>
          <p:cNvSpPr>
            <a:spLocks noGrp="1"/>
          </p:cNvSpPr>
          <p:nvPr>
            <p:ph type="sldNum" sz="quarter" idx="12"/>
          </p:nvPr>
        </p:nvSpPr>
        <p:spPr>
          <a:xfrm>
            <a:off x="9262810" y="6442610"/>
            <a:ext cx="1309214" cy="365125"/>
          </a:xfrm>
        </p:spPr>
        <p:txBody>
          <a:bodyPr/>
          <a:lstStyle/>
          <a:p>
            <a:fld id="{92E002D6-D190-45E2-A289-FEFF1EC166F2}" type="slidenum">
              <a:rPr lang="en-GB" smtClean="0"/>
              <a:pPr/>
              <a:t>15</a:t>
            </a:fld>
            <a:endParaRPr lang="en-GB"/>
          </a:p>
        </p:txBody>
      </p:sp>
      <p:sp>
        <p:nvSpPr>
          <p:cNvPr id="14" name="TextBox 13">
            <a:extLst>
              <a:ext uri="{FF2B5EF4-FFF2-40B4-BE49-F238E27FC236}">
                <a16:creationId xmlns:a16="http://schemas.microsoft.com/office/drawing/2014/main" id="{D1E796B8-24A9-66F0-4893-48820F4ACA93}"/>
              </a:ext>
            </a:extLst>
          </p:cNvPr>
          <p:cNvSpPr txBox="1"/>
          <p:nvPr/>
        </p:nvSpPr>
        <p:spPr>
          <a:xfrm>
            <a:off x="10221545" y="1090539"/>
            <a:ext cx="941283" cy="523220"/>
          </a:xfrm>
          <a:prstGeom prst="rect">
            <a:avLst/>
          </a:prstGeom>
          <a:noFill/>
        </p:spPr>
        <p:txBody>
          <a:bodyPr wrap="none" rtlCol="0">
            <a:spAutoFit/>
          </a:bodyPr>
          <a:lstStyle/>
          <a:p>
            <a:r>
              <a:rPr lang="en-US" sz="2800" b="1">
                <a:latin typeface="Source Sans Pro" panose="020B0503030403020204" pitchFamily="34" charset="0"/>
                <a:ea typeface="Source Sans Pro" panose="020B0503030403020204" pitchFamily="34" charset="0"/>
                <a:cs typeface="Calibri" panose="020F0502020204030204" pitchFamily="34" charset="0"/>
              </a:rPr>
              <a:t>2025</a:t>
            </a:r>
          </a:p>
        </p:txBody>
      </p:sp>
      <p:sp>
        <p:nvSpPr>
          <p:cNvPr id="8" name="Footer Placeholder 1">
            <a:extLst>
              <a:ext uri="{FF2B5EF4-FFF2-40B4-BE49-F238E27FC236}">
                <a16:creationId xmlns:a16="http://schemas.microsoft.com/office/drawing/2014/main" id="{D33761E8-92E7-9AA7-396F-5275781C31DC}"/>
              </a:ext>
            </a:extLst>
          </p:cNvPr>
          <p:cNvSpPr>
            <a:spLocks noGrp="1"/>
          </p:cNvSpPr>
          <p:nvPr>
            <p:ph type="ftr" sz="quarter" idx="11"/>
          </p:nvPr>
        </p:nvSpPr>
        <p:spPr>
          <a:xfrm>
            <a:off x="1794294" y="6442610"/>
            <a:ext cx="7333673" cy="365125"/>
          </a:xfrm>
        </p:spPr>
        <p:txBody>
          <a:bodyPr/>
          <a:lstStyle/>
          <a:p>
            <a:r>
              <a:rPr lang="en-US" dirty="0"/>
              <a:t>Module 4: Treatment and Care,  Chapter 2: Drug-resistant TB treatment </a:t>
            </a:r>
            <a:endParaRPr lang="en-GB" dirty="0"/>
          </a:p>
        </p:txBody>
      </p:sp>
      <p:sp>
        <p:nvSpPr>
          <p:cNvPr id="11" name="TextBox 10">
            <a:extLst>
              <a:ext uri="{FF2B5EF4-FFF2-40B4-BE49-F238E27FC236}">
                <a16:creationId xmlns:a16="http://schemas.microsoft.com/office/drawing/2014/main" id="{7514938C-26A1-4FA9-EEE3-54640D528108}"/>
              </a:ext>
            </a:extLst>
          </p:cNvPr>
          <p:cNvSpPr txBox="1"/>
          <p:nvPr/>
        </p:nvSpPr>
        <p:spPr>
          <a:xfrm>
            <a:off x="299356" y="745991"/>
            <a:ext cx="8312727" cy="4410246"/>
          </a:xfrm>
          <a:prstGeom prst="rect">
            <a:avLst/>
          </a:prstGeom>
          <a:noFill/>
        </p:spPr>
        <p:txBody>
          <a:bodyPr wrap="square">
            <a:spAutoFit/>
          </a:bodyPr>
          <a:lstStyle/>
          <a:p>
            <a:pPr>
              <a:lnSpc>
                <a:spcPct val="150000"/>
              </a:lnSpc>
            </a:pPr>
            <a:r>
              <a:rPr lang="en-US" sz="2800" dirty="0">
                <a:solidFill>
                  <a:srgbClr val="FF0000"/>
                </a:solidFill>
              </a:rPr>
              <a:t>Module 4: treatment and care   </a:t>
            </a:r>
          </a:p>
          <a:p>
            <a:pPr>
              <a:lnSpc>
                <a:spcPct val="150000"/>
              </a:lnSpc>
            </a:pPr>
            <a:endParaRPr lang="en-US" sz="4000" dirty="0"/>
          </a:p>
          <a:p>
            <a:pPr>
              <a:lnSpc>
                <a:spcPct val="150000"/>
              </a:lnSpc>
            </a:pPr>
            <a:r>
              <a:rPr lang="en-US" sz="4000" dirty="0"/>
              <a:t>Chapter 2: Drug-resistant tuberculosis treatment</a:t>
            </a:r>
          </a:p>
          <a:p>
            <a:pPr>
              <a:lnSpc>
                <a:spcPct val="150000"/>
              </a:lnSpc>
            </a:pPr>
            <a:r>
              <a:rPr lang="en-US" sz="4000" dirty="0"/>
              <a:t> </a:t>
            </a:r>
          </a:p>
        </p:txBody>
      </p:sp>
      <p:pic>
        <p:nvPicPr>
          <p:cNvPr id="3" name="Picture 2">
            <a:extLst>
              <a:ext uri="{FF2B5EF4-FFF2-40B4-BE49-F238E27FC236}">
                <a16:creationId xmlns:a16="http://schemas.microsoft.com/office/drawing/2014/main" id="{02EA8823-FC20-CA97-FBFA-E3BBE38C8872}"/>
              </a:ext>
            </a:extLst>
          </p:cNvPr>
          <p:cNvPicPr>
            <a:picLocks noChangeAspect="1"/>
          </p:cNvPicPr>
          <p:nvPr/>
        </p:nvPicPr>
        <p:blipFill>
          <a:blip r:embed="rId4"/>
          <a:stretch>
            <a:fillRect/>
          </a:stretch>
        </p:blipFill>
        <p:spPr>
          <a:xfrm>
            <a:off x="10967739" y="0"/>
            <a:ext cx="1165099" cy="1165099"/>
          </a:xfrm>
          <a:prstGeom prst="rect">
            <a:avLst/>
          </a:prstGeom>
        </p:spPr>
      </p:pic>
      <p:sp>
        <p:nvSpPr>
          <p:cNvPr id="5" name="Rectangle 4">
            <a:extLst>
              <a:ext uri="{FF2B5EF4-FFF2-40B4-BE49-F238E27FC236}">
                <a16:creationId xmlns:a16="http://schemas.microsoft.com/office/drawing/2014/main" id="{7582D767-F890-537E-8322-A2361EF0C31C}"/>
              </a:ext>
            </a:extLst>
          </p:cNvPr>
          <p:cNvSpPr/>
          <p:nvPr/>
        </p:nvSpPr>
        <p:spPr>
          <a:xfrm>
            <a:off x="9582113" y="5048516"/>
            <a:ext cx="2284003" cy="584775"/>
          </a:xfrm>
          <a:prstGeom prst="rect">
            <a:avLst/>
          </a:prstGeom>
        </p:spPr>
        <p:txBody>
          <a:bodyPr wrap="square">
            <a:spAutoFit/>
          </a:bodyPr>
          <a:lstStyle>
            <a:defPPr>
              <a:defRPr lang="en-US"/>
            </a:defPPr>
            <a:lvl1pPr algn="l" rtl="0" fontAlgn="base">
              <a:spcBef>
                <a:spcPct val="0"/>
              </a:spcBef>
              <a:spcAft>
                <a:spcPct val="0"/>
              </a:spcAft>
              <a:defRPr sz="3900" b="1" kern="1200">
                <a:solidFill>
                  <a:srgbClr val="000066"/>
                </a:solidFill>
                <a:latin typeface="Arial" pitchFamily="34" charset="0"/>
                <a:ea typeface="+mn-ea"/>
                <a:cs typeface="Arial" pitchFamily="34" charset="0"/>
              </a:defRPr>
            </a:lvl1pPr>
            <a:lvl2pPr marL="457200" algn="l" rtl="0" fontAlgn="base">
              <a:spcBef>
                <a:spcPct val="0"/>
              </a:spcBef>
              <a:spcAft>
                <a:spcPct val="0"/>
              </a:spcAft>
              <a:defRPr sz="3900" b="1" kern="1200">
                <a:solidFill>
                  <a:srgbClr val="000066"/>
                </a:solidFill>
                <a:latin typeface="Arial" pitchFamily="34" charset="0"/>
                <a:ea typeface="+mn-ea"/>
                <a:cs typeface="Arial" pitchFamily="34" charset="0"/>
              </a:defRPr>
            </a:lvl2pPr>
            <a:lvl3pPr marL="914400" algn="l" rtl="0" fontAlgn="base">
              <a:spcBef>
                <a:spcPct val="0"/>
              </a:spcBef>
              <a:spcAft>
                <a:spcPct val="0"/>
              </a:spcAft>
              <a:defRPr sz="3900" b="1" kern="1200">
                <a:solidFill>
                  <a:srgbClr val="000066"/>
                </a:solidFill>
                <a:latin typeface="Arial" pitchFamily="34" charset="0"/>
                <a:ea typeface="+mn-ea"/>
                <a:cs typeface="Arial" pitchFamily="34" charset="0"/>
              </a:defRPr>
            </a:lvl3pPr>
            <a:lvl4pPr marL="1371600" algn="l" rtl="0" fontAlgn="base">
              <a:spcBef>
                <a:spcPct val="0"/>
              </a:spcBef>
              <a:spcAft>
                <a:spcPct val="0"/>
              </a:spcAft>
              <a:defRPr sz="3900" b="1" kern="1200">
                <a:solidFill>
                  <a:srgbClr val="000066"/>
                </a:solidFill>
                <a:latin typeface="Arial" pitchFamily="34" charset="0"/>
                <a:ea typeface="+mn-ea"/>
                <a:cs typeface="Arial" pitchFamily="34" charset="0"/>
              </a:defRPr>
            </a:lvl4pPr>
            <a:lvl5pPr marL="1828800" algn="l" rtl="0" fontAlgn="base">
              <a:spcBef>
                <a:spcPct val="0"/>
              </a:spcBef>
              <a:spcAft>
                <a:spcPct val="0"/>
              </a:spcAft>
              <a:defRPr sz="3900" b="1" kern="1200">
                <a:solidFill>
                  <a:srgbClr val="000066"/>
                </a:solidFill>
                <a:latin typeface="Arial" pitchFamily="34" charset="0"/>
                <a:ea typeface="+mn-ea"/>
                <a:cs typeface="Arial" pitchFamily="34" charset="0"/>
              </a:defRPr>
            </a:lvl5pPr>
            <a:lvl6pPr marL="2286000" algn="l" defTabSz="914400" rtl="0" eaLnBrk="1" latinLnBrk="0" hangingPunct="1">
              <a:defRPr sz="3900" b="1" kern="1200">
                <a:solidFill>
                  <a:srgbClr val="000066"/>
                </a:solidFill>
                <a:latin typeface="Arial" pitchFamily="34" charset="0"/>
                <a:ea typeface="+mn-ea"/>
                <a:cs typeface="Arial" pitchFamily="34" charset="0"/>
              </a:defRPr>
            </a:lvl6pPr>
            <a:lvl7pPr marL="2743200" algn="l" defTabSz="914400" rtl="0" eaLnBrk="1" latinLnBrk="0" hangingPunct="1">
              <a:defRPr sz="3900" b="1" kern="1200">
                <a:solidFill>
                  <a:srgbClr val="000066"/>
                </a:solidFill>
                <a:latin typeface="Arial" pitchFamily="34" charset="0"/>
                <a:ea typeface="+mn-ea"/>
                <a:cs typeface="Arial" pitchFamily="34" charset="0"/>
              </a:defRPr>
            </a:lvl7pPr>
            <a:lvl8pPr marL="3200400" algn="l" defTabSz="914400" rtl="0" eaLnBrk="1" latinLnBrk="0" hangingPunct="1">
              <a:defRPr sz="3900" b="1" kern="1200">
                <a:solidFill>
                  <a:srgbClr val="000066"/>
                </a:solidFill>
                <a:latin typeface="Arial" pitchFamily="34" charset="0"/>
                <a:ea typeface="+mn-ea"/>
                <a:cs typeface="Arial" pitchFamily="34" charset="0"/>
              </a:defRPr>
            </a:lvl8pPr>
            <a:lvl9pPr marL="3657600" algn="l" defTabSz="914400" rtl="0" eaLnBrk="1" latinLnBrk="0" hangingPunct="1">
              <a:defRPr sz="3900" b="1" kern="1200">
                <a:solidFill>
                  <a:srgbClr val="000066"/>
                </a:solidFill>
                <a:latin typeface="Arial" pitchFamily="34" charset="0"/>
                <a:ea typeface="+mn-ea"/>
                <a:cs typeface="Arial" pitchFamily="34" charset="0"/>
              </a:defRPr>
            </a:lvl9pPr>
          </a:lstStyle>
          <a:p>
            <a:r>
              <a:rPr lang="en-US" sz="1600" b="0" dirty="0">
                <a:solidFill>
                  <a:schemeClr val="tx1"/>
                </a:solidFill>
                <a:latin typeface="Calibri" panose="020F0502020204030204" pitchFamily="34" charset="0"/>
                <a:ea typeface="Source Sans Pro" panose="020B0503030403020204" pitchFamily="34" charset="0"/>
                <a:cs typeface="Calibri" panose="020F0502020204030204" pitchFamily="34" charset="0"/>
              </a:rPr>
              <a:t>https://tbksp.who.int/en/node/3011</a:t>
            </a:r>
          </a:p>
        </p:txBody>
      </p:sp>
    </p:spTree>
    <p:extLst>
      <p:ext uri="{BB962C8B-B14F-4D97-AF65-F5344CB8AC3E}">
        <p14:creationId xmlns:p14="http://schemas.microsoft.com/office/powerpoint/2010/main" val="651699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0">
            <a:extLst>
              <a:ext uri="{FF2B5EF4-FFF2-40B4-BE49-F238E27FC236}">
                <a16:creationId xmlns:a16="http://schemas.microsoft.com/office/drawing/2014/main" id="{D2CE25C5-E1FB-A7E9-DBB4-07722271E149}"/>
              </a:ext>
            </a:extLst>
          </p:cNvPr>
          <p:cNvSpPr txBox="1">
            <a:spLocks/>
          </p:cNvSpPr>
          <p:nvPr/>
        </p:nvSpPr>
        <p:spPr>
          <a:xfrm>
            <a:off x="288286" y="101869"/>
            <a:ext cx="7333673" cy="815901"/>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a:solidFill>
                  <a:schemeClr val="bg1"/>
                </a:solidFill>
                <a:latin typeface="Source Sans Pro"/>
                <a:ea typeface="Source Sans Pro"/>
                <a:cs typeface="Calibri"/>
              </a:rPr>
              <a:t>Operational Handbook</a:t>
            </a:r>
            <a:endParaRPr lang="en-US"/>
          </a:p>
        </p:txBody>
      </p:sp>
      <p:sp>
        <p:nvSpPr>
          <p:cNvPr id="6" name="Rectangle 5">
            <a:extLst>
              <a:ext uri="{FF2B5EF4-FFF2-40B4-BE49-F238E27FC236}">
                <a16:creationId xmlns:a16="http://schemas.microsoft.com/office/drawing/2014/main" id="{DC6F701E-B09A-43FC-9248-D431F6CA968A}"/>
              </a:ext>
            </a:extLst>
          </p:cNvPr>
          <p:cNvSpPr/>
          <p:nvPr/>
        </p:nvSpPr>
        <p:spPr>
          <a:xfrm>
            <a:off x="299356" y="1432467"/>
            <a:ext cx="11593287" cy="399306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3" name="Text Placeholder 2">
            <a:extLst>
              <a:ext uri="{FF2B5EF4-FFF2-40B4-BE49-F238E27FC236}">
                <a16:creationId xmlns:a16="http://schemas.microsoft.com/office/drawing/2014/main" id="{0ABA2AF0-7F17-5FF6-B666-6A52E19CF073}"/>
              </a:ext>
            </a:extLst>
          </p:cNvPr>
          <p:cNvSpPr txBox="1">
            <a:spLocks/>
          </p:cNvSpPr>
          <p:nvPr/>
        </p:nvSpPr>
        <p:spPr>
          <a:xfrm>
            <a:off x="335359" y="955215"/>
            <a:ext cx="11642275" cy="424193"/>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100000"/>
              </a:lnSpc>
              <a:buClrTx/>
              <a:buFontTx/>
              <a:buNone/>
            </a:pPr>
            <a:r>
              <a:rPr lang="en-US" sz="2400" b="1" kern="0">
                <a:solidFill>
                  <a:srgbClr val="FF0000"/>
                </a:solidFill>
              </a:rPr>
              <a:t>What are the treatment options for MDR/RR-TB patients?</a:t>
            </a:r>
          </a:p>
        </p:txBody>
      </p:sp>
      <p:sp>
        <p:nvSpPr>
          <p:cNvPr id="7" name="Footer Placeholder 1">
            <a:extLst>
              <a:ext uri="{FF2B5EF4-FFF2-40B4-BE49-F238E27FC236}">
                <a16:creationId xmlns:a16="http://schemas.microsoft.com/office/drawing/2014/main" id="{3A52D220-E651-E073-1E3B-A32C3F9303BA}"/>
              </a:ext>
            </a:extLst>
          </p:cNvPr>
          <p:cNvSpPr>
            <a:spLocks noGrp="1"/>
          </p:cNvSpPr>
          <p:nvPr>
            <p:ph type="ftr" sz="quarter" idx="11"/>
          </p:nvPr>
        </p:nvSpPr>
        <p:spPr>
          <a:xfrm>
            <a:off x="1794294" y="6442610"/>
            <a:ext cx="7333673" cy="365125"/>
          </a:xfrm>
        </p:spPr>
        <p:txBody>
          <a:bodyPr/>
          <a:lstStyle/>
          <a:p>
            <a:r>
              <a:rPr lang="en-US"/>
              <a:t>Module 4: Treatment and Care,  Chapter 2: Drug-resistant TB treatment</a:t>
            </a:r>
          </a:p>
          <a:p>
            <a:endParaRPr lang="en-GB"/>
          </a:p>
        </p:txBody>
      </p:sp>
      <p:graphicFrame>
        <p:nvGraphicFramePr>
          <p:cNvPr id="10" name="Diagram 9">
            <a:extLst>
              <a:ext uri="{FF2B5EF4-FFF2-40B4-BE49-F238E27FC236}">
                <a16:creationId xmlns:a16="http://schemas.microsoft.com/office/drawing/2014/main" id="{90363791-6B76-AB3D-E3DC-21D32E51A091}"/>
              </a:ext>
            </a:extLst>
          </p:cNvPr>
          <p:cNvGraphicFramePr/>
          <p:nvPr>
            <p:extLst>
              <p:ext uri="{D42A27DB-BD31-4B8C-83A1-F6EECF244321}">
                <p14:modId xmlns:p14="http://schemas.microsoft.com/office/powerpoint/2010/main" val="754946952"/>
              </p:ext>
            </p:extLst>
          </p:nvPr>
        </p:nvGraphicFramePr>
        <p:xfrm>
          <a:off x="381361" y="1379408"/>
          <a:ext cx="11088980" cy="50648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D57B89DC-92EE-49BC-9DEE-9FFD67DFCD20}"/>
              </a:ext>
            </a:extLst>
          </p:cNvPr>
          <p:cNvSpPr>
            <a:spLocks noGrp="1"/>
          </p:cNvSpPr>
          <p:nvPr>
            <p:ph type="sldNum" sz="quarter" idx="12"/>
          </p:nvPr>
        </p:nvSpPr>
        <p:spPr/>
        <p:txBody>
          <a:bodyPr/>
          <a:lstStyle/>
          <a:p>
            <a:fld id="{92E002D6-D190-45E2-A289-FEFF1EC166F2}" type="slidenum">
              <a:rPr lang="en-GB" smtClean="0"/>
              <a:pPr/>
              <a:t>16</a:t>
            </a:fld>
            <a:endParaRPr lang="en-GB"/>
          </a:p>
        </p:txBody>
      </p:sp>
    </p:spTree>
    <p:extLst>
      <p:ext uri="{BB962C8B-B14F-4D97-AF65-F5344CB8AC3E}">
        <p14:creationId xmlns:p14="http://schemas.microsoft.com/office/powerpoint/2010/main" val="744009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0">
            <a:extLst>
              <a:ext uri="{FF2B5EF4-FFF2-40B4-BE49-F238E27FC236}">
                <a16:creationId xmlns:a16="http://schemas.microsoft.com/office/drawing/2014/main" id="{D2CE25C5-E1FB-A7E9-DBB4-07722271E149}"/>
              </a:ext>
            </a:extLst>
          </p:cNvPr>
          <p:cNvSpPr txBox="1">
            <a:spLocks/>
          </p:cNvSpPr>
          <p:nvPr/>
        </p:nvSpPr>
        <p:spPr>
          <a:xfrm>
            <a:off x="288286" y="101869"/>
            <a:ext cx="8352793" cy="815901"/>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a:solidFill>
                  <a:schemeClr val="bg1"/>
                </a:solidFill>
                <a:latin typeface="Source Sans Pro"/>
                <a:ea typeface="Source Sans Pro"/>
                <a:cs typeface="Calibri"/>
              </a:rPr>
              <a:t>Operational Handbook:  6-month </a:t>
            </a:r>
            <a:r>
              <a:rPr lang="en-US" sz="3200" kern="0" err="1">
                <a:solidFill>
                  <a:schemeClr val="bg1"/>
                </a:solidFill>
                <a:latin typeface="+mn-lt"/>
                <a:cs typeface="+mn-cs"/>
              </a:rPr>
              <a:t>BPaLM</a:t>
            </a:r>
            <a:r>
              <a:rPr lang="en-US" sz="3200" kern="0">
                <a:solidFill>
                  <a:schemeClr val="bg1"/>
                </a:solidFill>
                <a:latin typeface="+mn-lt"/>
                <a:cs typeface="+mn-cs"/>
              </a:rPr>
              <a:t> </a:t>
            </a:r>
            <a:r>
              <a:rPr lang="en-US" sz="3200" kern="0">
                <a:solidFill>
                  <a:schemeClr val="bg1"/>
                </a:solidFill>
                <a:latin typeface="Source Sans Pro"/>
                <a:ea typeface="Source Sans Pro"/>
                <a:cs typeface="Calibri"/>
              </a:rPr>
              <a:t>regimen</a:t>
            </a:r>
            <a:endParaRPr lang="en-US">
              <a:solidFill>
                <a:schemeClr val="bg1"/>
              </a:solidFill>
            </a:endParaRPr>
          </a:p>
        </p:txBody>
      </p:sp>
      <p:sp>
        <p:nvSpPr>
          <p:cNvPr id="6" name="Rectangle 5">
            <a:extLst>
              <a:ext uri="{FF2B5EF4-FFF2-40B4-BE49-F238E27FC236}">
                <a16:creationId xmlns:a16="http://schemas.microsoft.com/office/drawing/2014/main" id="{DC6F701E-B09A-43FC-9248-D431F6CA968A}"/>
              </a:ext>
            </a:extLst>
          </p:cNvPr>
          <p:cNvSpPr/>
          <p:nvPr/>
        </p:nvSpPr>
        <p:spPr>
          <a:xfrm>
            <a:off x="299356" y="1432467"/>
            <a:ext cx="11593287" cy="399306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9" name="TextBox 8">
            <a:extLst>
              <a:ext uri="{FF2B5EF4-FFF2-40B4-BE49-F238E27FC236}">
                <a16:creationId xmlns:a16="http://schemas.microsoft.com/office/drawing/2014/main" id="{72E89C80-3188-53B4-5B75-0823508026A9}"/>
              </a:ext>
            </a:extLst>
          </p:cNvPr>
          <p:cNvSpPr txBox="1"/>
          <p:nvPr/>
        </p:nvSpPr>
        <p:spPr>
          <a:xfrm>
            <a:off x="239151" y="783914"/>
            <a:ext cx="8401928" cy="461665"/>
          </a:xfrm>
          <a:prstGeom prst="rect">
            <a:avLst/>
          </a:prstGeom>
          <a:noFill/>
        </p:spPr>
        <p:txBody>
          <a:bodyPr wrap="square">
            <a:spAutoFit/>
          </a:bodyPr>
          <a:lstStyle/>
          <a:p>
            <a:r>
              <a:rPr lang="en-US" sz="2400" kern="0">
                <a:solidFill>
                  <a:srgbClr val="FF0000"/>
                </a:solidFill>
                <a:latin typeface="+mn-lt"/>
                <a:cs typeface="+mn-cs"/>
              </a:rPr>
              <a:t>What are the eligibility criteria for the </a:t>
            </a:r>
            <a:r>
              <a:rPr lang="en-US" sz="2400" kern="0" err="1">
                <a:solidFill>
                  <a:srgbClr val="FF0000"/>
                </a:solidFill>
                <a:latin typeface="+mn-lt"/>
                <a:cs typeface="+mn-cs"/>
              </a:rPr>
              <a:t>BPaLM</a:t>
            </a:r>
            <a:r>
              <a:rPr lang="en-US" sz="2400" kern="0">
                <a:solidFill>
                  <a:srgbClr val="FF0000"/>
                </a:solidFill>
                <a:latin typeface="+mn-lt"/>
                <a:cs typeface="+mn-cs"/>
              </a:rPr>
              <a:t> regimen?</a:t>
            </a:r>
          </a:p>
        </p:txBody>
      </p:sp>
      <p:sp>
        <p:nvSpPr>
          <p:cNvPr id="12" name="Footer Placeholder 1">
            <a:extLst>
              <a:ext uri="{FF2B5EF4-FFF2-40B4-BE49-F238E27FC236}">
                <a16:creationId xmlns:a16="http://schemas.microsoft.com/office/drawing/2014/main" id="{5DA90F15-18E4-D8B8-8384-B3A5F0C4FF51}"/>
              </a:ext>
            </a:extLst>
          </p:cNvPr>
          <p:cNvSpPr>
            <a:spLocks noGrp="1"/>
          </p:cNvSpPr>
          <p:nvPr>
            <p:ph type="ftr" sz="quarter" idx="11"/>
          </p:nvPr>
        </p:nvSpPr>
        <p:spPr>
          <a:xfrm>
            <a:off x="1794294" y="6442610"/>
            <a:ext cx="7333673" cy="365125"/>
          </a:xfrm>
        </p:spPr>
        <p:txBody>
          <a:bodyPr/>
          <a:lstStyle/>
          <a:p>
            <a:r>
              <a:rPr lang="en-US"/>
              <a:t>Module 4: Treatment and Care,  Chapter 2: Drug-resistant TB treatment</a:t>
            </a:r>
          </a:p>
          <a:p>
            <a:endParaRPr lang="en-GB"/>
          </a:p>
        </p:txBody>
      </p:sp>
      <p:sp>
        <p:nvSpPr>
          <p:cNvPr id="3" name="TextBox 2">
            <a:extLst>
              <a:ext uri="{FF2B5EF4-FFF2-40B4-BE49-F238E27FC236}">
                <a16:creationId xmlns:a16="http://schemas.microsoft.com/office/drawing/2014/main" id="{E0684656-7CCB-0F96-C9A9-8440AF331D3E}"/>
              </a:ext>
            </a:extLst>
          </p:cNvPr>
          <p:cNvSpPr txBox="1"/>
          <p:nvPr/>
        </p:nvSpPr>
        <p:spPr>
          <a:xfrm>
            <a:off x="140677" y="1180839"/>
            <a:ext cx="11901268" cy="5549661"/>
          </a:xfrm>
          <a:prstGeom prst="rect">
            <a:avLst/>
          </a:prstGeom>
          <a:noFill/>
        </p:spPr>
        <p:txBody>
          <a:bodyPr wrap="square" rtlCol="0">
            <a:spAutoFit/>
          </a:bodyPr>
          <a:lstStyle/>
          <a:p>
            <a:pPr marL="342900" marR="0" lvl="0" indent="-342900" algn="just">
              <a:lnSpc>
                <a:spcPct val="200000"/>
              </a:lnSpc>
              <a:spcBef>
                <a:spcPts val="740"/>
              </a:spcBef>
              <a:spcAft>
                <a:spcPts val="0"/>
              </a:spcAft>
              <a:buFont typeface="Symbol" panose="05050102010706020507" pitchFamily="18" charset="2"/>
              <a:buChar char=""/>
            </a:pPr>
            <a:r>
              <a:rPr lang="en-GB" sz="2000" b="0" spc="-5">
                <a:solidFill>
                  <a:schemeClr val="tx1"/>
                </a:solidFill>
                <a:effectLst/>
                <a:latin typeface="+mn-lt"/>
                <a:ea typeface="Garamond" panose="02020404030301010803" pitchFamily="18" charset="0"/>
              </a:rPr>
              <a:t>MDR/RR-TB or pre-XDR-TB</a:t>
            </a:r>
            <a:endParaRPr lang="en-US" sz="2000" b="0" spc="-5">
              <a:solidFill>
                <a:schemeClr val="tx1"/>
              </a:solidFill>
              <a:effectLst/>
              <a:latin typeface="+mn-lt"/>
              <a:ea typeface="Garamond" panose="02020404030301010803" pitchFamily="18" charset="0"/>
            </a:endParaRPr>
          </a:p>
          <a:p>
            <a:pPr marL="342900" indent="-342900" algn="just">
              <a:lnSpc>
                <a:spcPct val="200000"/>
              </a:lnSpc>
              <a:spcBef>
                <a:spcPts val="740"/>
              </a:spcBef>
              <a:spcAft>
                <a:spcPts val="0"/>
              </a:spcAft>
              <a:buFont typeface="Symbol" panose="05050102010706020507" pitchFamily="18" charset="2"/>
              <a:buChar char=""/>
            </a:pPr>
            <a:r>
              <a:rPr lang="en-GB" sz="2000" b="0" spc="-5">
                <a:solidFill>
                  <a:schemeClr val="tx1"/>
                </a:solidFill>
                <a:latin typeface="+mn-lt"/>
                <a:ea typeface="Garamond" panose="02020404030301010803" pitchFamily="18" charset="0"/>
              </a:rPr>
              <a:t>PTB, and EPTB, except CNS TB, osteoarticular, disseminated TB with multiorgan involvement</a:t>
            </a:r>
          </a:p>
          <a:p>
            <a:pPr marL="342900" indent="-342900" algn="just">
              <a:lnSpc>
                <a:spcPct val="200000"/>
              </a:lnSpc>
              <a:spcBef>
                <a:spcPts val="740"/>
              </a:spcBef>
              <a:spcAft>
                <a:spcPts val="0"/>
              </a:spcAft>
              <a:buFont typeface="Symbol" panose="05050102010706020507" pitchFamily="18" charset="2"/>
              <a:buChar char=""/>
            </a:pPr>
            <a:r>
              <a:rPr lang="en-GB" sz="2000" b="0" spc="-5">
                <a:solidFill>
                  <a:schemeClr val="tx1"/>
                </a:solidFill>
                <a:latin typeface="+mn-lt"/>
              </a:rPr>
              <a:t>Age  14 years or older</a:t>
            </a:r>
          </a:p>
          <a:p>
            <a:pPr marL="342900" indent="-342900" algn="just">
              <a:lnSpc>
                <a:spcPct val="200000"/>
              </a:lnSpc>
              <a:spcBef>
                <a:spcPts val="740"/>
              </a:spcBef>
              <a:spcAft>
                <a:spcPts val="0"/>
              </a:spcAft>
              <a:buFont typeface="Symbol" panose="05050102010706020507" pitchFamily="18" charset="2"/>
              <a:buChar char=""/>
            </a:pPr>
            <a:r>
              <a:rPr lang="en-GB" sz="2000" b="0" spc="-5">
                <a:solidFill>
                  <a:schemeClr val="tx1"/>
                </a:solidFill>
                <a:latin typeface="+mn-lt"/>
              </a:rPr>
              <a:t>All people regardless of HIV status.</a:t>
            </a:r>
            <a:endParaRPr lang="en-US" sz="2000" b="0" spc="-5">
              <a:solidFill>
                <a:schemeClr val="tx1"/>
              </a:solidFill>
              <a:latin typeface="+mn-lt"/>
            </a:endParaRPr>
          </a:p>
          <a:p>
            <a:pPr marL="342900" marR="0" lvl="0" indent="-342900" algn="just">
              <a:lnSpc>
                <a:spcPct val="200000"/>
              </a:lnSpc>
              <a:spcBef>
                <a:spcPts val="740"/>
              </a:spcBef>
              <a:spcAft>
                <a:spcPts val="0"/>
              </a:spcAft>
              <a:buFont typeface="Symbol" panose="05050102010706020507" pitchFamily="18" charset="2"/>
              <a:buChar char=""/>
            </a:pPr>
            <a:r>
              <a:rPr lang="en-GB" sz="2000" b="0" spc="-5">
                <a:solidFill>
                  <a:schemeClr val="tx1"/>
                </a:solidFill>
                <a:latin typeface="+mn-lt"/>
              </a:rPr>
              <a:t>MDR/RR-TB and &lt;1 month of previous exposure to B, L, Pa   </a:t>
            </a:r>
          </a:p>
          <a:p>
            <a:pPr marL="342900" marR="0" lvl="0" indent="-342900" algn="just">
              <a:lnSpc>
                <a:spcPct val="200000"/>
              </a:lnSpc>
              <a:spcBef>
                <a:spcPts val="740"/>
              </a:spcBef>
              <a:spcAft>
                <a:spcPts val="0"/>
              </a:spcAft>
              <a:buFont typeface="Symbol" panose="05050102010706020507" pitchFamily="18" charset="2"/>
              <a:buChar char=""/>
            </a:pPr>
            <a:r>
              <a:rPr lang="en-GB" sz="2000" b="0" spc="-5">
                <a:solidFill>
                  <a:schemeClr val="tx1"/>
                </a:solidFill>
                <a:latin typeface="+mn-lt"/>
              </a:rPr>
              <a:t>Not pregnant or  breastfeeding</a:t>
            </a:r>
          </a:p>
          <a:p>
            <a:pPr marL="342900" marR="0" lvl="0" indent="-342900" algn="just">
              <a:lnSpc>
                <a:spcPct val="200000"/>
              </a:lnSpc>
              <a:spcBef>
                <a:spcPts val="740"/>
              </a:spcBef>
              <a:spcAft>
                <a:spcPts val="0"/>
              </a:spcAft>
              <a:buFont typeface="Symbol" panose="05050102010706020507" pitchFamily="18" charset="2"/>
              <a:buChar char=""/>
            </a:pPr>
            <a:r>
              <a:rPr lang="en-GB" sz="2000" b="0" spc="-5">
                <a:solidFill>
                  <a:schemeClr val="tx1"/>
                </a:solidFill>
                <a:latin typeface="+mn-lt"/>
              </a:rPr>
              <a:t>not XDR-TB according to the 2021 WHO definitions </a:t>
            </a:r>
            <a:endParaRPr lang="en-US" sz="2000" b="0" spc="-5">
              <a:solidFill>
                <a:schemeClr val="tx1"/>
              </a:solidFill>
              <a:latin typeface="+mn-lt"/>
            </a:endParaRPr>
          </a:p>
          <a:p>
            <a:pPr marL="342900" marR="0" lvl="0" indent="-342900" algn="just">
              <a:lnSpc>
                <a:spcPct val="200000"/>
              </a:lnSpc>
              <a:spcBef>
                <a:spcPts val="740"/>
              </a:spcBef>
              <a:spcAft>
                <a:spcPts val="0"/>
              </a:spcAft>
              <a:buFont typeface="Symbol" panose="05050102010706020507" pitchFamily="18" charset="2"/>
              <a:buChar char=""/>
            </a:pPr>
            <a:endParaRPr lang="en-US" sz="2000" b="0">
              <a:solidFill>
                <a:schemeClr val="tx1"/>
              </a:solidFill>
              <a:latin typeface="+mn-lt"/>
            </a:endParaRPr>
          </a:p>
        </p:txBody>
      </p:sp>
      <p:sp>
        <p:nvSpPr>
          <p:cNvPr id="4" name="Slide Number Placeholder 3">
            <a:extLst>
              <a:ext uri="{FF2B5EF4-FFF2-40B4-BE49-F238E27FC236}">
                <a16:creationId xmlns:a16="http://schemas.microsoft.com/office/drawing/2014/main" id="{9A01493A-5080-B030-6087-D3306333CBCE}"/>
              </a:ext>
            </a:extLst>
          </p:cNvPr>
          <p:cNvSpPr>
            <a:spLocks noGrp="1"/>
          </p:cNvSpPr>
          <p:nvPr>
            <p:ph type="sldNum" sz="quarter" idx="12"/>
          </p:nvPr>
        </p:nvSpPr>
        <p:spPr/>
        <p:txBody>
          <a:bodyPr/>
          <a:lstStyle/>
          <a:p>
            <a:fld id="{92E002D6-D190-45E2-A289-FEFF1EC166F2}" type="slidenum">
              <a:rPr lang="en-GB" smtClean="0"/>
              <a:pPr/>
              <a:t>17</a:t>
            </a:fld>
            <a:endParaRPr lang="en-GB"/>
          </a:p>
        </p:txBody>
      </p:sp>
    </p:spTree>
    <p:extLst>
      <p:ext uri="{BB962C8B-B14F-4D97-AF65-F5344CB8AC3E}">
        <p14:creationId xmlns:p14="http://schemas.microsoft.com/office/powerpoint/2010/main" val="291512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0">
            <a:extLst>
              <a:ext uri="{FF2B5EF4-FFF2-40B4-BE49-F238E27FC236}">
                <a16:creationId xmlns:a16="http://schemas.microsoft.com/office/drawing/2014/main" id="{D2CE25C5-E1FB-A7E9-DBB4-07722271E149}"/>
              </a:ext>
            </a:extLst>
          </p:cNvPr>
          <p:cNvSpPr txBox="1">
            <a:spLocks/>
          </p:cNvSpPr>
          <p:nvPr/>
        </p:nvSpPr>
        <p:spPr>
          <a:xfrm>
            <a:off x="288286" y="101869"/>
            <a:ext cx="7793396" cy="815901"/>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a:solidFill>
                  <a:schemeClr val="bg1"/>
                </a:solidFill>
                <a:latin typeface="Source Sans Pro"/>
                <a:ea typeface="Source Sans Pro"/>
                <a:cs typeface="Calibri"/>
              </a:rPr>
              <a:t>Operational Handbook:  6-month </a:t>
            </a:r>
            <a:r>
              <a:rPr lang="en-US" sz="3200" kern="0" err="1">
                <a:solidFill>
                  <a:schemeClr val="bg1"/>
                </a:solidFill>
                <a:latin typeface="Source Sans Pro"/>
                <a:ea typeface="Source Sans Pro"/>
                <a:cs typeface="Calibri"/>
              </a:rPr>
              <a:t>BpaLM</a:t>
            </a:r>
            <a:r>
              <a:rPr lang="en-US" sz="3200" kern="0">
                <a:solidFill>
                  <a:schemeClr val="bg1"/>
                </a:solidFill>
                <a:latin typeface="Source Sans Pro"/>
                <a:ea typeface="Source Sans Pro"/>
                <a:cs typeface="Calibri"/>
              </a:rPr>
              <a:t> regimen</a:t>
            </a:r>
            <a:endParaRPr lang="en-US">
              <a:solidFill>
                <a:schemeClr val="bg1"/>
              </a:solidFill>
            </a:endParaRPr>
          </a:p>
        </p:txBody>
      </p:sp>
      <p:sp>
        <p:nvSpPr>
          <p:cNvPr id="6" name="Rectangle 5">
            <a:extLst>
              <a:ext uri="{FF2B5EF4-FFF2-40B4-BE49-F238E27FC236}">
                <a16:creationId xmlns:a16="http://schemas.microsoft.com/office/drawing/2014/main" id="{DC6F701E-B09A-43FC-9248-D431F6CA968A}"/>
              </a:ext>
            </a:extLst>
          </p:cNvPr>
          <p:cNvSpPr/>
          <p:nvPr/>
        </p:nvSpPr>
        <p:spPr>
          <a:xfrm>
            <a:off x="299356" y="1432467"/>
            <a:ext cx="11593287" cy="399306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3" name="Text Placeholder 2">
            <a:extLst>
              <a:ext uri="{FF2B5EF4-FFF2-40B4-BE49-F238E27FC236}">
                <a16:creationId xmlns:a16="http://schemas.microsoft.com/office/drawing/2014/main" id="{0ABA2AF0-7F17-5FF6-B666-6A52E19CF073}"/>
              </a:ext>
            </a:extLst>
          </p:cNvPr>
          <p:cNvSpPr txBox="1">
            <a:spLocks/>
          </p:cNvSpPr>
          <p:nvPr/>
        </p:nvSpPr>
        <p:spPr>
          <a:xfrm>
            <a:off x="335359" y="955215"/>
            <a:ext cx="11642275" cy="424193"/>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100000"/>
              </a:lnSpc>
              <a:buClrTx/>
              <a:buFontTx/>
              <a:buNone/>
            </a:pPr>
            <a:r>
              <a:rPr lang="en-US" sz="2400" b="1" kern="0">
                <a:solidFill>
                  <a:srgbClr val="FF0000"/>
                </a:solidFill>
              </a:rPr>
              <a:t>What is the composition and dosage of </a:t>
            </a:r>
            <a:r>
              <a:rPr lang="en-US" sz="2400" b="1" kern="0" err="1">
                <a:solidFill>
                  <a:srgbClr val="FF0000"/>
                </a:solidFill>
              </a:rPr>
              <a:t>BPaLM</a:t>
            </a:r>
            <a:r>
              <a:rPr lang="en-US" sz="2400" b="1" kern="0">
                <a:solidFill>
                  <a:srgbClr val="FF0000"/>
                </a:solidFill>
              </a:rPr>
              <a:t> regimen?</a:t>
            </a:r>
          </a:p>
        </p:txBody>
      </p:sp>
      <p:sp>
        <p:nvSpPr>
          <p:cNvPr id="4" name="TextBox 3">
            <a:extLst>
              <a:ext uri="{FF2B5EF4-FFF2-40B4-BE49-F238E27FC236}">
                <a16:creationId xmlns:a16="http://schemas.microsoft.com/office/drawing/2014/main" id="{4511C58A-CD8C-0944-0230-E8B833F8E2E2}"/>
              </a:ext>
            </a:extLst>
          </p:cNvPr>
          <p:cNvSpPr txBox="1"/>
          <p:nvPr/>
        </p:nvSpPr>
        <p:spPr>
          <a:xfrm>
            <a:off x="227348" y="1581800"/>
            <a:ext cx="11237820" cy="461665"/>
          </a:xfrm>
          <a:prstGeom prst="rect">
            <a:avLst/>
          </a:prstGeom>
          <a:noFill/>
        </p:spPr>
        <p:txBody>
          <a:bodyPr wrap="square">
            <a:spAutoFit/>
          </a:bodyPr>
          <a:lstStyle/>
          <a:p>
            <a:pPr marL="342900" indent="-342900" algn="l">
              <a:buFont typeface="Wingdings" panose="05000000000000000000" pitchFamily="2" charset="2"/>
              <a:buChar char="§"/>
            </a:pPr>
            <a:r>
              <a:rPr lang="en-US" sz="2400" err="1">
                <a:solidFill>
                  <a:schemeClr val="tx2"/>
                </a:solidFill>
              </a:rPr>
              <a:t>BPaLM</a:t>
            </a:r>
            <a:r>
              <a:rPr lang="en-US" sz="2400" b="0">
                <a:solidFill>
                  <a:schemeClr val="tx2"/>
                </a:solidFill>
              </a:rPr>
              <a:t> is a combination of bedaquiline, pretomanid, linezolid and moxifloxacin</a:t>
            </a:r>
          </a:p>
        </p:txBody>
      </p:sp>
      <p:graphicFrame>
        <p:nvGraphicFramePr>
          <p:cNvPr id="8" name="Table 2">
            <a:extLst>
              <a:ext uri="{FF2B5EF4-FFF2-40B4-BE49-F238E27FC236}">
                <a16:creationId xmlns:a16="http://schemas.microsoft.com/office/drawing/2014/main" id="{B4ABA4D5-ADD3-EFFF-F9D5-2DFFACE9F45E}"/>
              </a:ext>
            </a:extLst>
          </p:cNvPr>
          <p:cNvGraphicFramePr>
            <a:graphicFrameLocks noGrp="1"/>
          </p:cNvGraphicFramePr>
          <p:nvPr>
            <p:extLst>
              <p:ext uri="{D42A27DB-BD31-4B8C-83A1-F6EECF244321}">
                <p14:modId xmlns:p14="http://schemas.microsoft.com/office/powerpoint/2010/main" val="2900887732"/>
              </p:ext>
            </p:extLst>
          </p:nvPr>
        </p:nvGraphicFramePr>
        <p:xfrm>
          <a:off x="436262" y="2039361"/>
          <a:ext cx="11593287" cy="3900870"/>
        </p:xfrm>
        <a:graphic>
          <a:graphicData uri="http://schemas.openxmlformats.org/drawingml/2006/table">
            <a:tbl>
              <a:tblPr firstRow="1" bandRow="1">
                <a:tableStyleId>{93296810-A885-4BE3-A3E7-6D5BEEA58F35}</a:tableStyleId>
              </a:tblPr>
              <a:tblGrid>
                <a:gridCol w="4001267">
                  <a:extLst>
                    <a:ext uri="{9D8B030D-6E8A-4147-A177-3AD203B41FA5}">
                      <a16:colId xmlns:a16="http://schemas.microsoft.com/office/drawing/2014/main" val="3976690829"/>
                    </a:ext>
                  </a:extLst>
                </a:gridCol>
                <a:gridCol w="7592020">
                  <a:extLst>
                    <a:ext uri="{9D8B030D-6E8A-4147-A177-3AD203B41FA5}">
                      <a16:colId xmlns:a16="http://schemas.microsoft.com/office/drawing/2014/main" val="2057336009"/>
                    </a:ext>
                  </a:extLst>
                </a:gridCol>
              </a:tblGrid>
              <a:tr h="451151">
                <a:tc>
                  <a:txBody>
                    <a:bodyPr/>
                    <a:lstStyle/>
                    <a:p>
                      <a:r>
                        <a:rPr lang="en-US" sz="2000"/>
                        <a:t>Drug</a:t>
                      </a:r>
                    </a:p>
                  </a:txBody>
                  <a:tcPr/>
                </a:tc>
                <a:tc>
                  <a:txBody>
                    <a:bodyPr/>
                    <a:lstStyle/>
                    <a:p>
                      <a:r>
                        <a:rPr lang="en-US" sz="2000"/>
                        <a:t>Dose</a:t>
                      </a:r>
                    </a:p>
                  </a:txBody>
                  <a:tcPr/>
                </a:tc>
                <a:extLst>
                  <a:ext uri="{0D108BD9-81ED-4DB2-BD59-A6C34878D82A}">
                    <a16:rowId xmlns:a16="http://schemas.microsoft.com/office/drawing/2014/main" val="1745408243"/>
                  </a:ext>
                </a:extLst>
              </a:tr>
              <a:tr h="1839307">
                <a:tc>
                  <a:txBody>
                    <a:bodyPr/>
                    <a:lstStyle/>
                    <a:p>
                      <a:r>
                        <a:rPr lang="en-US" sz="2000"/>
                        <a:t>Bedaquiline (100 mg tablet)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a:t>400 mg </a:t>
                      </a:r>
                      <a:r>
                        <a:rPr lang="en-US" sz="2000"/>
                        <a:t>daily for 2 weeks, then </a:t>
                      </a:r>
                      <a:r>
                        <a:rPr lang="en-US" sz="2000" b="1"/>
                        <a:t>200 mg  </a:t>
                      </a:r>
                      <a:r>
                        <a:rPr lang="en-US" sz="2000"/>
                        <a:t>3X per week  (</a:t>
                      </a:r>
                      <a:r>
                        <a:rPr lang="en-US" sz="2000" b="0" i="1"/>
                        <a:t>Product label)</a:t>
                      </a:r>
                      <a:endParaRPr lang="en-US" sz="2000"/>
                    </a:p>
                    <a:p>
                      <a:endParaRPr lang="en-US" sz="2000"/>
                    </a:p>
                    <a:p>
                      <a:r>
                        <a:rPr lang="en-US" sz="2000"/>
                        <a:t>OR </a:t>
                      </a:r>
                    </a:p>
                    <a:p>
                      <a:r>
                        <a:rPr lang="en-US" sz="2000" b="1"/>
                        <a:t>200 mg </a:t>
                      </a:r>
                      <a:r>
                        <a:rPr lang="en-US" sz="2000"/>
                        <a:t>daily for 8 weeks, then </a:t>
                      </a:r>
                      <a:r>
                        <a:rPr lang="en-US" sz="2000" b="1"/>
                        <a:t>100 mg </a:t>
                      </a:r>
                      <a:r>
                        <a:rPr lang="en-US" sz="2000"/>
                        <a:t>daily ( </a:t>
                      </a:r>
                      <a:r>
                        <a:rPr lang="en-US" sz="2000" err="1"/>
                        <a:t>ZeNIX</a:t>
                      </a:r>
                      <a:r>
                        <a:rPr lang="en-US" sz="2000"/>
                        <a:t> trial)</a:t>
                      </a:r>
                    </a:p>
                  </a:txBody>
                  <a:tcPr/>
                </a:tc>
                <a:extLst>
                  <a:ext uri="{0D108BD9-81ED-4DB2-BD59-A6C34878D82A}">
                    <a16:rowId xmlns:a16="http://schemas.microsoft.com/office/drawing/2014/main" val="300367031"/>
                  </a:ext>
                </a:extLst>
              </a:tr>
              <a:tr h="536804">
                <a:tc>
                  <a:txBody>
                    <a:bodyPr/>
                    <a:lstStyle/>
                    <a:p>
                      <a:r>
                        <a:rPr lang="en-US" sz="2000"/>
                        <a:t>Pretomanid (200 mg tablet) </a:t>
                      </a:r>
                    </a:p>
                  </a:txBody>
                  <a:tcPr/>
                </a:tc>
                <a:tc>
                  <a:txBody>
                    <a:bodyPr/>
                    <a:lstStyle/>
                    <a:p>
                      <a:r>
                        <a:rPr lang="en-US" sz="2000" b="1"/>
                        <a:t>200 mg </a:t>
                      </a:r>
                      <a:r>
                        <a:rPr lang="en-US" sz="2000"/>
                        <a:t>once daily</a:t>
                      </a:r>
                    </a:p>
                  </a:txBody>
                  <a:tcPr/>
                </a:tc>
                <a:extLst>
                  <a:ext uri="{0D108BD9-81ED-4DB2-BD59-A6C34878D82A}">
                    <a16:rowId xmlns:a16="http://schemas.microsoft.com/office/drawing/2014/main" val="1880425711"/>
                  </a:ext>
                </a:extLst>
              </a:tr>
              <a:tr h="536804">
                <a:tc>
                  <a:txBody>
                    <a:bodyPr/>
                    <a:lstStyle/>
                    <a:p>
                      <a:r>
                        <a:rPr lang="en-US" sz="2000"/>
                        <a:t>Linezolid (600 mg tablet)</a:t>
                      </a:r>
                    </a:p>
                  </a:txBody>
                  <a:tcPr/>
                </a:tc>
                <a:tc>
                  <a:txBody>
                    <a:bodyPr/>
                    <a:lstStyle/>
                    <a:p>
                      <a:r>
                        <a:rPr lang="en-US" sz="2000" b="1"/>
                        <a:t>600 mg </a:t>
                      </a:r>
                      <a:r>
                        <a:rPr lang="en-US" sz="2000"/>
                        <a:t>once daily</a:t>
                      </a:r>
                    </a:p>
                  </a:txBody>
                  <a:tcPr/>
                </a:tc>
                <a:extLst>
                  <a:ext uri="{0D108BD9-81ED-4DB2-BD59-A6C34878D82A}">
                    <a16:rowId xmlns:a16="http://schemas.microsoft.com/office/drawing/2014/main" val="3575818864"/>
                  </a:ext>
                </a:extLst>
              </a:tr>
              <a:tr h="536804">
                <a:tc>
                  <a:txBody>
                    <a:bodyPr/>
                    <a:lstStyle/>
                    <a:p>
                      <a:r>
                        <a:rPr lang="en-US" sz="2000"/>
                        <a:t>Moxifloxacin (400 mg tablet) </a:t>
                      </a:r>
                    </a:p>
                  </a:txBody>
                  <a:tcPr/>
                </a:tc>
                <a:tc>
                  <a:txBody>
                    <a:bodyPr/>
                    <a:lstStyle/>
                    <a:p>
                      <a:r>
                        <a:rPr lang="en-US" sz="2000" b="1"/>
                        <a:t>400 mg </a:t>
                      </a:r>
                      <a:r>
                        <a:rPr lang="en-US" sz="2000"/>
                        <a:t>once daily</a:t>
                      </a:r>
                    </a:p>
                  </a:txBody>
                  <a:tcPr/>
                </a:tc>
                <a:extLst>
                  <a:ext uri="{0D108BD9-81ED-4DB2-BD59-A6C34878D82A}">
                    <a16:rowId xmlns:a16="http://schemas.microsoft.com/office/drawing/2014/main" val="50094726"/>
                  </a:ext>
                </a:extLst>
              </a:tr>
            </a:tbl>
          </a:graphicData>
        </a:graphic>
      </p:graphicFrame>
      <p:sp>
        <p:nvSpPr>
          <p:cNvPr id="9" name="Footer Placeholder 1">
            <a:extLst>
              <a:ext uri="{FF2B5EF4-FFF2-40B4-BE49-F238E27FC236}">
                <a16:creationId xmlns:a16="http://schemas.microsoft.com/office/drawing/2014/main" id="{877B4DB7-EBC3-41A3-7161-26451D5CBD7B}"/>
              </a:ext>
            </a:extLst>
          </p:cNvPr>
          <p:cNvSpPr>
            <a:spLocks noGrp="1"/>
          </p:cNvSpPr>
          <p:nvPr>
            <p:ph type="ftr" sz="quarter" idx="11"/>
          </p:nvPr>
        </p:nvSpPr>
        <p:spPr>
          <a:xfrm>
            <a:off x="1794294" y="6442610"/>
            <a:ext cx="7333673" cy="365125"/>
          </a:xfrm>
        </p:spPr>
        <p:txBody>
          <a:bodyPr/>
          <a:lstStyle/>
          <a:p>
            <a:r>
              <a:rPr lang="en-US"/>
              <a:t>Module 4: Treatment and Care,  Chapter 2: Drug-resistant TB treatment</a:t>
            </a:r>
          </a:p>
          <a:p>
            <a:endParaRPr lang="en-GB"/>
          </a:p>
        </p:txBody>
      </p:sp>
      <p:sp>
        <p:nvSpPr>
          <p:cNvPr id="5" name="Slide Number Placeholder 4">
            <a:extLst>
              <a:ext uri="{FF2B5EF4-FFF2-40B4-BE49-F238E27FC236}">
                <a16:creationId xmlns:a16="http://schemas.microsoft.com/office/drawing/2014/main" id="{6E40B19D-78D8-A883-6690-B189A3F08B68}"/>
              </a:ext>
            </a:extLst>
          </p:cNvPr>
          <p:cNvSpPr>
            <a:spLocks noGrp="1"/>
          </p:cNvSpPr>
          <p:nvPr>
            <p:ph type="sldNum" sz="quarter" idx="12"/>
          </p:nvPr>
        </p:nvSpPr>
        <p:spPr/>
        <p:txBody>
          <a:bodyPr/>
          <a:lstStyle/>
          <a:p>
            <a:fld id="{92E002D6-D190-45E2-A289-FEFF1EC166F2}" type="slidenum">
              <a:rPr lang="en-GB" smtClean="0"/>
              <a:pPr/>
              <a:t>18</a:t>
            </a:fld>
            <a:endParaRPr lang="en-GB"/>
          </a:p>
        </p:txBody>
      </p:sp>
    </p:spTree>
    <p:extLst>
      <p:ext uri="{BB962C8B-B14F-4D97-AF65-F5344CB8AC3E}">
        <p14:creationId xmlns:p14="http://schemas.microsoft.com/office/powerpoint/2010/main" val="214376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09B532F-F9F3-A22F-17A5-173726ABC4F2}"/>
              </a:ext>
            </a:extLst>
          </p:cNvPr>
          <p:cNvSpPr>
            <a:spLocks noGrp="1"/>
          </p:cNvSpPr>
          <p:nvPr>
            <p:ph type="ftr" sz="quarter" idx="11"/>
          </p:nvPr>
        </p:nvSpPr>
        <p:spPr/>
        <p:txBody>
          <a:bodyPr/>
          <a:lstStyle/>
          <a:p>
            <a:r>
              <a:rPr lang="en-US"/>
              <a:t>Module 4: Treatment and Care,  Chapter 2: Drug-resistant TB treatment </a:t>
            </a:r>
            <a:endParaRPr lang="en-GB"/>
          </a:p>
        </p:txBody>
      </p:sp>
      <p:sp>
        <p:nvSpPr>
          <p:cNvPr id="4" name="Title 20">
            <a:extLst>
              <a:ext uri="{FF2B5EF4-FFF2-40B4-BE49-F238E27FC236}">
                <a16:creationId xmlns:a16="http://schemas.microsoft.com/office/drawing/2014/main" id="{FD13B2B4-79CB-6FAD-4AFA-67DEB63DE0E5}"/>
              </a:ext>
            </a:extLst>
          </p:cNvPr>
          <p:cNvSpPr txBox="1">
            <a:spLocks/>
          </p:cNvSpPr>
          <p:nvPr/>
        </p:nvSpPr>
        <p:spPr>
          <a:xfrm>
            <a:off x="346159" y="101869"/>
            <a:ext cx="8298230" cy="815901"/>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a:solidFill>
                  <a:schemeClr val="bg1"/>
                </a:solidFill>
                <a:latin typeface="Source Sans Pro"/>
                <a:ea typeface="Source Sans Pro"/>
                <a:cs typeface="Calibri"/>
              </a:rPr>
              <a:t>Consolidation of 2025 TB-treatment guidelines </a:t>
            </a:r>
          </a:p>
        </p:txBody>
      </p:sp>
      <p:pic>
        <p:nvPicPr>
          <p:cNvPr id="7" name="Picture 6" descr="A blue background with white text&#10;&#10;AI-generated content may be incorrect.">
            <a:extLst>
              <a:ext uri="{FF2B5EF4-FFF2-40B4-BE49-F238E27FC236}">
                <a16:creationId xmlns:a16="http://schemas.microsoft.com/office/drawing/2014/main" id="{EAD55E62-5AFD-88B4-35A5-D4507D12DB8A}"/>
              </a:ext>
            </a:extLst>
          </p:cNvPr>
          <p:cNvPicPr>
            <a:picLocks noChangeAspect="1"/>
          </p:cNvPicPr>
          <p:nvPr/>
        </p:nvPicPr>
        <p:blipFill>
          <a:blip r:embed="rId2"/>
          <a:stretch>
            <a:fillRect/>
          </a:stretch>
        </p:blipFill>
        <p:spPr>
          <a:xfrm>
            <a:off x="8913094" y="1810461"/>
            <a:ext cx="2616307" cy="3807227"/>
          </a:xfrm>
          <a:prstGeom prst="rect">
            <a:avLst/>
          </a:prstGeom>
        </p:spPr>
      </p:pic>
      <p:sp>
        <p:nvSpPr>
          <p:cNvPr id="8" name="TextBox 7">
            <a:extLst>
              <a:ext uri="{FF2B5EF4-FFF2-40B4-BE49-F238E27FC236}">
                <a16:creationId xmlns:a16="http://schemas.microsoft.com/office/drawing/2014/main" id="{7D460B9B-6870-1A42-0BC1-E5914FA508B8}"/>
              </a:ext>
            </a:extLst>
          </p:cNvPr>
          <p:cNvSpPr txBox="1"/>
          <p:nvPr/>
        </p:nvSpPr>
        <p:spPr>
          <a:xfrm>
            <a:off x="9778312" y="1231076"/>
            <a:ext cx="941283" cy="523220"/>
          </a:xfrm>
          <a:prstGeom prst="rect">
            <a:avLst/>
          </a:prstGeom>
          <a:noFill/>
        </p:spPr>
        <p:txBody>
          <a:bodyPr wrap="none" rtlCol="0">
            <a:spAutoFit/>
          </a:bodyPr>
          <a:lstStyle/>
          <a:p>
            <a:r>
              <a:rPr lang="en-US" sz="2800" b="1">
                <a:latin typeface="Source Sans Pro" panose="020B0503030403020204" pitchFamily="34" charset="0"/>
                <a:ea typeface="Source Sans Pro" panose="020B0503030403020204" pitchFamily="34" charset="0"/>
                <a:cs typeface="Calibri" panose="020F0502020204030204" pitchFamily="34" charset="0"/>
              </a:rPr>
              <a:t>2025</a:t>
            </a:r>
          </a:p>
        </p:txBody>
      </p:sp>
      <p:pic>
        <p:nvPicPr>
          <p:cNvPr id="5" name="Picture 4">
            <a:extLst>
              <a:ext uri="{FF2B5EF4-FFF2-40B4-BE49-F238E27FC236}">
                <a16:creationId xmlns:a16="http://schemas.microsoft.com/office/drawing/2014/main" id="{910B657F-568D-937A-355A-A6848C6112E4}"/>
              </a:ext>
            </a:extLst>
          </p:cNvPr>
          <p:cNvPicPr>
            <a:picLocks noChangeAspect="1"/>
          </p:cNvPicPr>
          <p:nvPr/>
        </p:nvPicPr>
        <p:blipFill>
          <a:blip r:embed="rId3"/>
          <a:stretch>
            <a:fillRect/>
          </a:stretch>
        </p:blipFill>
        <p:spPr>
          <a:xfrm>
            <a:off x="346159" y="817645"/>
            <a:ext cx="8553429" cy="5425910"/>
          </a:xfrm>
          <a:prstGeom prst="rect">
            <a:avLst/>
          </a:prstGeom>
        </p:spPr>
      </p:pic>
    </p:spTree>
    <p:extLst>
      <p:ext uri="{BB962C8B-B14F-4D97-AF65-F5344CB8AC3E}">
        <p14:creationId xmlns:p14="http://schemas.microsoft.com/office/powerpoint/2010/main" val="1534949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F38A9E4D-43EF-1F1A-5243-1DB11B5E71D6}"/>
              </a:ext>
            </a:extLst>
          </p:cNvPr>
          <p:cNvSpPr txBox="1">
            <a:spLocks/>
          </p:cNvSpPr>
          <p:nvPr/>
        </p:nvSpPr>
        <p:spPr>
          <a:xfrm>
            <a:off x="335360" y="904975"/>
            <a:ext cx="11593286" cy="682665"/>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100000"/>
              </a:lnSpc>
              <a:buClrTx/>
              <a:buFontTx/>
              <a:buNone/>
            </a:pPr>
            <a:r>
              <a:rPr lang="en-US" sz="2400" b="1" kern="0">
                <a:solidFill>
                  <a:srgbClr val="FF0000"/>
                </a:solidFill>
              </a:rPr>
              <a:t>What is the recommended dosage of Linezolid in </a:t>
            </a:r>
            <a:r>
              <a:rPr lang="en-US" sz="2400" b="1" kern="0" err="1">
                <a:solidFill>
                  <a:srgbClr val="FF0000"/>
                </a:solidFill>
              </a:rPr>
              <a:t>BPaLM</a:t>
            </a:r>
            <a:r>
              <a:rPr lang="en-US" sz="2400" b="1" kern="0">
                <a:solidFill>
                  <a:srgbClr val="FF0000"/>
                </a:solidFill>
              </a:rPr>
              <a:t> regimen and how does it vary in specific situations?</a:t>
            </a:r>
          </a:p>
        </p:txBody>
      </p:sp>
      <p:sp>
        <p:nvSpPr>
          <p:cNvPr id="6" name="Rectangle 5">
            <a:extLst>
              <a:ext uri="{FF2B5EF4-FFF2-40B4-BE49-F238E27FC236}">
                <a16:creationId xmlns:a16="http://schemas.microsoft.com/office/drawing/2014/main" id="{DC6F701E-B09A-43FC-9248-D431F6CA968A}"/>
              </a:ext>
            </a:extLst>
          </p:cNvPr>
          <p:cNvSpPr/>
          <p:nvPr/>
        </p:nvSpPr>
        <p:spPr>
          <a:xfrm>
            <a:off x="299356" y="1432467"/>
            <a:ext cx="11593287" cy="399306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8" name="Title 20">
            <a:extLst>
              <a:ext uri="{FF2B5EF4-FFF2-40B4-BE49-F238E27FC236}">
                <a16:creationId xmlns:a16="http://schemas.microsoft.com/office/drawing/2014/main" id="{87CB75C9-8C3D-32A2-4ABF-8FBB24B9EE73}"/>
              </a:ext>
            </a:extLst>
          </p:cNvPr>
          <p:cNvSpPr txBox="1">
            <a:spLocks/>
          </p:cNvSpPr>
          <p:nvPr/>
        </p:nvSpPr>
        <p:spPr>
          <a:xfrm>
            <a:off x="288286" y="101869"/>
            <a:ext cx="7793396" cy="815901"/>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a:solidFill>
                  <a:schemeClr val="bg1"/>
                </a:solidFill>
                <a:latin typeface="Source Sans Pro"/>
                <a:ea typeface="Source Sans Pro"/>
                <a:cs typeface="Calibri"/>
              </a:rPr>
              <a:t>Operational Handbook:  6-month </a:t>
            </a:r>
            <a:r>
              <a:rPr lang="en-US" sz="3200" kern="0" err="1">
                <a:solidFill>
                  <a:schemeClr val="bg1"/>
                </a:solidFill>
                <a:latin typeface="Source Sans Pro"/>
                <a:ea typeface="Source Sans Pro"/>
                <a:cs typeface="Calibri"/>
              </a:rPr>
              <a:t>BpaLM</a:t>
            </a:r>
            <a:r>
              <a:rPr lang="en-US" sz="3200" kern="0">
                <a:solidFill>
                  <a:schemeClr val="bg1"/>
                </a:solidFill>
                <a:latin typeface="Source Sans Pro"/>
                <a:ea typeface="Source Sans Pro"/>
                <a:cs typeface="Calibri"/>
              </a:rPr>
              <a:t> regimen</a:t>
            </a:r>
            <a:endParaRPr lang="en-US">
              <a:solidFill>
                <a:schemeClr val="bg1"/>
              </a:solidFill>
            </a:endParaRPr>
          </a:p>
        </p:txBody>
      </p:sp>
      <p:sp>
        <p:nvSpPr>
          <p:cNvPr id="9" name="Footer Placeholder 1">
            <a:extLst>
              <a:ext uri="{FF2B5EF4-FFF2-40B4-BE49-F238E27FC236}">
                <a16:creationId xmlns:a16="http://schemas.microsoft.com/office/drawing/2014/main" id="{9A1819A3-A49C-FC49-6410-5A54A28D2399}"/>
              </a:ext>
            </a:extLst>
          </p:cNvPr>
          <p:cNvSpPr>
            <a:spLocks noGrp="1"/>
          </p:cNvSpPr>
          <p:nvPr>
            <p:ph type="ftr" sz="quarter" idx="11"/>
          </p:nvPr>
        </p:nvSpPr>
        <p:spPr>
          <a:xfrm>
            <a:off x="1794294" y="6442610"/>
            <a:ext cx="7333673" cy="365125"/>
          </a:xfrm>
        </p:spPr>
        <p:txBody>
          <a:bodyPr/>
          <a:lstStyle/>
          <a:p>
            <a:r>
              <a:rPr lang="en-US"/>
              <a:t>Module 4: Treatment and Care,  Chapter 2: Drug-resistant TB treatment</a:t>
            </a:r>
          </a:p>
          <a:p>
            <a:endParaRPr lang="en-GB"/>
          </a:p>
        </p:txBody>
      </p:sp>
      <p:graphicFrame>
        <p:nvGraphicFramePr>
          <p:cNvPr id="2" name="Table 3">
            <a:extLst>
              <a:ext uri="{FF2B5EF4-FFF2-40B4-BE49-F238E27FC236}">
                <a16:creationId xmlns:a16="http://schemas.microsoft.com/office/drawing/2014/main" id="{AAB3F105-1D43-D7BA-8803-A67E51792246}"/>
              </a:ext>
            </a:extLst>
          </p:cNvPr>
          <p:cNvGraphicFramePr>
            <a:graphicFrameLocks noGrp="1"/>
          </p:cNvGraphicFramePr>
          <p:nvPr>
            <p:extLst>
              <p:ext uri="{D42A27DB-BD31-4B8C-83A1-F6EECF244321}">
                <p14:modId xmlns:p14="http://schemas.microsoft.com/office/powerpoint/2010/main" val="714786216"/>
              </p:ext>
            </p:extLst>
          </p:nvPr>
        </p:nvGraphicFramePr>
        <p:xfrm>
          <a:off x="159657" y="1971710"/>
          <a:ext cx="11732984" cy="3741858"/>
        </p:xfrm>
        <a:graphic>
          <a:graphicData uri="http://schemas.openxmlformats.org/drawingml/2006/table">
            <a:tbl>
              <a:tblPr firstRow="1" bandRow="1">
                <a:tableStyleId>{21E4AEA4-8DFA-4A89-87EB-49C32662AFE0}</a:tableStyleId>
              </a:tblPr>
              <a:tblGrid>
                <a:gridCol w="2917372">
                  <a:extLst>
                    <a:ext uri="{9D8B030D-6E8A-4147-A177-3AD203B41FA5}">
                      <a16:colId xmlns:a16="http://schemas.microsoft.com/office/drawing/2014/main" val="814704303"/>
                    </a:ext>
                  </a:extLst>
                </a:gridCol>
                <a:gridCol w="2949120">
                  <a:extLst>
                    <a:ext uri="{9D8B030D-6E8A-4147-A177-3AD203B41FA5}">
                      <a16:colId xmlns:a16="http://schemas.microsoft.com/office/drawing/2014/main" val="836956096"/>
                    </a:ext>
                  </a:extLst>
                </a:gridCol>
                <a:gridCol w="3538765">
                  <a:extLst>
                    <a:ext uri="{9D8B030D-6E8A-4147-A177-3AD203B41FA5}">
                      <a16:colId xmlns:a16="http://schemas.microsoft.com/office/drawing/2014/main" val="908325708"/>
                    </a:ext>
                  </a:extLst>
                </a:gridCol>
                <a:gridCol w="2327727">
                  <a:extLst>
                    <a:ext uri="{9D8B030D-6E8A-4147-A177-3AD203B41FA5}">
                      <a16:colId xmlns:a16="http://schemas.microsoft.com/office/drawing/2014/main" val="2272463793"/>
                    </a:ext>
                  </a:extLst>
                </a:gridCol>
              </a:tblGrid>
              <a:tr h="510233">
                <a:tc>
                  <a:txBody>
                    <a:bodyPr/>
                    <a:lstStyle/>
                    <a:p>
                      <a:r>
                        <a:rPr lang="en-GB" sz="1800" b="1" kern="1200">
                          <a:solidFill>
                            <a:schemeClr val="lt1"/>
                          </a:solidFill>
                          <a:effectLst/>
                        </a:rPr>
                        <a:t>1–9 weeks </a:t>
                      </a:r>
                      <a:endParaRPr lang="en-US"/>
                    </a:p>
                  </a:txBody>
                  <a:tcPr/>
                </a:tc>
                <a:tc>
                  <a:txBody>
                    <a:bodyPr/>
                    <a:lstStyle/>
                    <a:p>
                      <a:r>
                        <a:rPr lang="en-GB" sz="1800" b="1" kern="1200">
                          <a:solidFill>
                            <a:schemeClr val="lt1"/>
                          </a:solidFill>
                          <a:effectLst/>
                        </a:rPr>
                        <a:t>&gt;9–18 weeks</a:t>
                      </a:r>
                      <a:endParaRPr lang="en-US"/>
                    </a:p>
                  </a:txBody>
                  <a:tcPr/>
                </a:tc>
                <a:tc>
                  <a:txBody>
                    <a:bodyPr/>
                    <a:lstStyle/>
                    <a:p>
                      <a:r>
                        <a:rPr lang="en-GB" sz="1800" b="1" kern="1200">
                          <a:solidFill>
                            <a:schemeClr val="lt1"/>
                          </a:solidFill>
                          <a:effectLst/>
                        </a:rPr>
                        <a:t>&gt;18–26 weeks </a:t>
                      </a:r>
                      <a:endParaRPr lang="en-US"/>
                    </a:p>
                  </a:txBody>
                  <a:tcPr/>
                </a:tc>
                <a:tc>
                  <a:txBody>
                    <a:bodyPr/>
                    <a:lstStyle/>
                    <a:p>
                      <a:r>
                        <a:rPr lang="en-GB" sz="1800" b="1" kern="1200">
                          <a:solidFill>
                            <a:schemeClr val="lt1"/>
                          </a:solidFill>
                          <a:effectLst/>
                        </a:rPr>
                        <a:t>&gt;26–39 weeks</a:t>
                      </a:r>
                      <a:endParaRPr lang="en-US"/>
                    </a:p>
                  </a:txBody>
                  <a:tcPr/>
                </a:tc>
                <a:extLst>
                  <a:ext uri="{0D108BD9-81ED-4DB2-BD59-A6C34878D82A}">
                    <a16:rowId xmlns:a16="http://schemas.microsoft.com/office/drawing/2014/main" val="763421139"/>
                  </a:ext>
                </a:extLst>
              </a:tr>
              <a:tr h="1219945">
                <a:tc>
                  <a:txBody>
                    <a:bodyPr/>
                    <a:lstStyle/>
                    <a:p>
                      <a:r>
                        <a:rPr lang="en-US">
                          <a:solidFill>
                            <a:srgbClr val="FF0000"/>
                          </a:solidFill>
                        </a:rPr>
                        <a:t>600 mg daily</a:t>
                      </a:r>
                      <a:r>
                        <a:rPr lang="en-US"/>
                        <a:t>, throughout the treatment</a:t>
                      </a:r>
                    </a:p>
                    <a:p>
                      <a:r>
                        <a:rPr lang="en-US"/>
                        <a:t>OR</a:t>
                      </a:r>
                    </a:p>
                    <a:p>
                      <a:r>
                        <a:rPr lang="en-US"/>
                        <a:t> If </a:t>
                      </a:r>
                      <a:r>
                        <a:rPr lang="en-US" err="1"/>
                        <a:t>Lzd</a:t>
                      </a:r>
                      <a:r>
                        <a:rPr lang="en-US"/>
                        <a:t>  permanently discontinued in the first 9 weeks, the entire regimen should be stopped.</a:t>
                      </a:r>
                    </a:p>
                  </a:txBody>
                  <a:tcPr/>
                </a:tc>
                <a:tc>
                  <a:txBody>
                    <a:bodyPr/>
                    <a:lstStyle/>
                    <a:p>
                      <a:r>
                        <a:rPr lang="en-US">
                          <a:solidFill>
                            <a:srgbClr val="FF0000"/>
                          </a:solidFill>
                        </a:rPr>
                        <a:t>Dose may be reduced </a:t>
                      </a:r>
                      <a:r>
                        <a:rPr lang="en-US"/>
                        <a:t>to 300mg till the end </a:t>
                      </a:r>
                    </a:p>
                    <a:p>
                      <a:r>
                        <a:rPr lang="en-US"/>
                        <a:t>OR</a:t>
                      </a:r>
                    </a:p>
                    <a:p>
                      <a:r>
                        <a:rPr lang="en-US">
                          <a:solidFill>
                            <a:srgbClr val="FF0000"/>
                          </a:solidFill>
                        </a:rPr>
                        <a:t>resumed to 600 </a:t>
                      </a:r>
                      <a:r>
                        <a:rPr lang="en-US"/>
                        <a:t>mg as tolerated</a:t>
                      </a:r>
                    </a:p>
                  </a:txBody>
                  <a:tcPr/>
                </a:tc>
                <a:tc>
                  <a:txBody>
                    <a:bodyPr/>
                    <a:lstStyle/>
                    <a:p>
                      <a:r>
                        <a:rPr lang="en-US">
                          <a:solidFill>
                            <a:srgbClr val="FF0000"/>
                          </a:solidFill>
                        </a:rPr>
                        <a:t>LZD may be omitted </a:t>
                      </a:r>
                      <a:r>
                        <a:rPr lang="en-US"/>
                        <a:t>till the end of treatment</a:t>
                      </a:r>
                    </a:p>
                    <a:p>
                      <a:r>
                        <a:rPr lang="en-US"/>
                        <a:t>OR</a:t>
                      </a:r>
                    </a:p>
                    <a:p>
                      <a:r>
                        <a:rPr lang="en-US">
                          <a:solidFill>
                            <a:srgbClr val="FF0000"/>
                          </a:solidFill>
                        </a:rPr>
                        <a:t>Re-started at 300 mg or 600 mg </a:t>
                      </a:r>
                      <a:r>
                        <a:rPr lang="en-US"/>
                        <a:t>as tolerated </a:t>
                      </a:r>
                    </a:p>
                  </a:txBody>
                  <a:tcPr/>
                </a:tc>
                <a:tc>
                  <a:txBody>
                    <a:bodyPr/>
                    <a:lstStyle/>
                    <a:p>
                      <a:r>
                        <a:rPr lang="en-US" err="1"/>
                        <a:t>BPaL</a:t>
                      </a:r>
                      <a:r>
                        <a:rPr lang="en-US"/>
                        <a:t> can be extended </a:t>
                      </a:r>
                    </a:p>
                  </a:txBody>
                  <a:tcPr/>
                </a:tc>
                <a:extLst>
                  <a:ext uri="{0D108BD9-81ED-4DB2-BD59-A6C34878D82A}">
                    <a16:rowId xmlns:a16="http://schemas.microsoft.com/office/drawing/2014/main" val="1527404701"/>
                  </a:ext>
                </a:extLst>
              </a:tr>
              <a:tr h="1219945">
                <a:tc>
                  <a:txBody>
                    <a:bodyPr/>
                    <a:lstStyle/>
                    <a:p>
                      <a:endParaRPr lang="en-US"/>
                    </a:p>
                  </a:txBody>
                  <a:tcPr/>
                </a:tc>
                <a:tc>
                  <a:txBody>
                    <a:bodyPr/>
                    <a:lstStyle/>
                    <a:p>
                      <a:endParaRPr lang="en-US"/>
                    </a:p>
                  </a:txBody>
                  <a:tcPr/>
                </a:tc>
                <a:tc gridSpan="2">
                  <a:txBody>
                    <a:bodyPr/>
                    <a:lstStyle/>
                    <a:p>
                      <a:r>
                        <a:rPr lang="en-US"/>
                        <a:t>If </a:t>
                      </a:r>
                      <a:r>
                        <a:rPr lang="en-US" err="1">
                          <a:solidFill>
                            <a:srgbClr val="FF0000"/>
                          </a:solidFill>
                        </a:rPr>
                        <a:t>Lzd</a:t>
                      </a:r>
                      <a:r>
                        <a:rPr lang="en-US">
                          <a:solidFill>
                            <a:srgbClr val="FF0000"/>
                          </a:solidFill>
                        </a:rPr>
                        <a:t> is withheld in the later weeks</a:t>
                      </a:r>
                      <a:r>
                        <a:rPr lang="en-US"/>
                        <a:t>, and the remaining regimen duration is no more than 8 weeks, the regimen may be completed with the remaining drugs.</a:t>
                      </a:r>
                    </a:p>
                  </a:txBody>
                  <a:tcPr/>
                </a:tc>
                <a:tc hMerge="1">
                  <a:txBody>
                    <a:bodyPr/>
                    <a:lstStyle/>
                    <a:p>
                      <a:endParaRPr lang="en-US"/>
                    </a:p>
                  </a:txBody>
                  <a:tcPr/>
                </a:tc>
                <a:extLst>
                  <a:ext uri="{0D108BD9-81ED-4DB2-BD59-A6C34878D82A}">
                    <a16:rowId xmlns:a16="http://schemas.microsoft.com/office/drawing/2014/main" val="193796463"/>
                  </a:ext>
                </a:extLst>
              </a:tr>
            </a:tbl>
          </a:graphicData>
        </a:graphic>
      </p:graphicFrame>
      <p:sp>
        <p:nvSpPr>
          <p:cNvPr id="3" name="Slide Number Placeholder 2">
            <a:extLst>
              <a:ext uri="{FF2B5EF4-FFF2-40B4-BE49-F238E27FC236}">
                <a16:creationId xmlns:a16="http://schemas.microsoft.com/office/drawing/2014/main" id="{F812F835-3B6D-D99F-5D50-6691397D727D}"/>
              </a:ext>
            </a:extLst>
          </p:cNvPr>
          <p:cNvSpPr>
            <a:spLocks noGrp="1"/>
          </p:cNvSpPr>
          <p:nvPr>
            <p:ph type="sldNum" sz="quarter" idx="12"/>
          </p:nvPr>
        </p:nvSpPr>
        <p:spPr/>
        <p:txBody>
          <a:bodyPr/>
          <a:lstStyle/>
          <a:p>
            <a:fld id="{92E002D6-D190-45E2-A289-FEFF1EC166F2}" type="slidenum">
              <a:rPr lang="en-GB" smtClean="0"/>
              <a:pPr/>
              <a:t>19</a:t>
            </a:fld>
            <a:endParaRPr lang="en-GB"/>
          </a:p>
        </p:txBody>
      </p:sp>
    </p:spTree>
    <p:extLst>
      <p:ext uri="{BB962C8B-B14F-4D97-AF65-F5344CB8AC3E}">
        <p14:creationId xmlns:p14="http://schemas.microsoft.com/office/powerpoint/2010/main" val="519029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F38A9E4D-43EF-1F1A-5243-1DB11B5E71D6}"/>
              </a:ext>
            </a:extLst>
          </p:cNvPr>
          <p:cNvSpPr txBox="1">
            <a:spLocks/>
          </p:cNvSpPr>
          <p:nvPr/>
        </p:nvSpPr>
        <p:spPr>
          <a:xfrm>
            <a:off x="335360" y="904975"/>
            <a:ext cx="11593286" cy="424193"/>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lnSpc>
                <a:spcPct val="100000"/>
              </a:lnSpc>
              <a:buClrTx/>
              <a:buFontTx/>
              <a:buNone/>
            </a:pPr>
            <a:r>
              <a:rPr lang="en-US" sz="2400" b="1" kern="0">
                <a:solidFill>
                  <a:srgbClr val="FF0000"/>
                </a:solidFill>
              </a:rPr>
              <a:t>What is the duration of </a:t>
            </a:r>
            <a:r>
              <a:rPr lang="en-US" sz="2400" b="1" kern="0" err="1">
                <a:solidFill>
                  <a:srgbClr val="FF0000"/>
                </a:solidFill>
              </a:rPr>
              <a:t>BPaL</a:t>
            </a:r>
            <a:r>
              <a:rPr lang="en-US" sz="2400" b="1" kern="0">
                <a:solidFill>
                  <a:srgbClr val="FF0000"/>
                </a:solidFill>
              </a:rPr>
              <a:t> and </a:t>
            </a:r>
            <a:r>
              <a:rPr lang="en-US" sz="2400" b="1" kern="0" err="1">
                <a:solidFill>
                  <a:srgbClr val="FF0000"/>
                </a:solidFill>
              </a:rPr>
              <a:t>BPaLM</a:t>
            </a:r>
            <a:r>
              <a:rPr lang="en-US" sz="2400" b="1" kern="0">
                <a:solidFill>
                  <a:srgbClr val="FF0000"/>
                </a:solidFill>
              </a:rPr>
              <a:t> regimens?</a:t>
            </a:r>
          </a:p>
        </p:txBody>
      </p:sp>
      <p:sp>
        <p:nvSpPr>
          <p:cNvPr id="6" name="Rectangle 5">
            <a:extLst>
              <a:ext uri="{FF2B5EF4-FFF2-40B4-BE49-F238E27FC236}">
                <a16:creationId xmlns:a16="http://schemas.microsoft.com/office/drawing/2014/main" id="{DC6F701E-B09A-43FC-9248-D431F6CA968A}"/>
              </a:ext>
            </a:extLst>
          </p:cNvPr>
          <p:cNvSpPr/>
          <p:nvPr/>
        </p:nvSpPr>
        <p:spPr>
          <a:xfrm>
            <a:off x="299356" y="1432467"/>
            <a:ext cx="11593287" cy="399306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3" name="TextBox 2">
            <a:extLst>
              <a:ext uri="{FF2B5EF4-FFF2-40B4-BE49-F238E27FC236}">
                <a16:creationId xmlns:a16="http://schemas.microsoft.com/office/drawing/2014/main" id="{C3C0CE75-A7AC-288D-1734-0A1CF2B0CC71}"/>
              </a:ext>
            </a:extLst>
          </p:cNvPr>
          <p:cNvSpPr txBox="1"/>
          <p:nvPr/>
        </p:nvSpPr>
        <p:spPr>
          <a:xfrm>
            <a:off x="436097" y="5531136"/>
            <a:ext cx="11456546" cy="1021883"/>
          </a:xfrm>
          <a:prstGeom prst="rect">
            <a:avLst/>
          </a:prstGeom>
          <a:noFill/>
        </p:spPr>
        <p:txBody>
          <a:bodyPr wrap="square">
            <a:spAutoFit/>
          </a:bodyPr>
          <a:lstStyle/>
          <a:p>
            <a:pPr marL="285750" indent="-285750" algn="l">
              <a:lnSpc>
                <a:spcPct val="150000"/>
              </a:lnSpc>
              <a:buFont typeface="Wingdings" panose="05000000000000000000" pitchFamily="2" charset="2"/>
              <a:buChar char="Ø"/>
            </a:pPr>
            <a:r>
              <a:rPr lang="en-US" sz="1400" b="0">
                <a:solidFill>
                  <a:schemeClr val="tx1"/>
                </a:solidFill>
              </a:rPr>
              <a:t>All medicines to be used throughout treatment duration</a:t>
            </a:r>
          </a:p>
          <a:p>
            <a:pPr marL="342900" indent="-342900" algn="l">
              <a:lnSpc>
                <a:spcPct val="150000"/>
              </a:lnSpc>
              <a:buFont typeface="Wingdings" panose="05000000000000000000" pitchFamily="2" charset="2"/>
              <a:buChar char="Ø"/>
            </a:pPr>
            <a:r>
              <a:rPr lang="en-US" sz="1400" b="0">
                <a:solidFill>
                  <a:schemeClr val="tx1"/>
                </a:solidFill>
              </a:rPr>
              <a:t>Ideally, missing doses of all three or four drugs in the regimen should be avoided</a:t>
            </a:r>
          </a:p>
          <a:p>
            <a:pPr marL="342900" indent="-342900" algn="l">
              <a:lnSpc>
                <a:spcPct val="150000"/>
              </a:lnSpc>
              <a:buFont typeface="Wingdings" panose="05000000000000000000" pitchFamily="2" charset="2"/>
              <a:buChar char="Ø"/>
            </a:pPr>
            <a:r>
              <a:rPr lang="en-US" sz="1400" b="0">
                <a:solidFill>
                  <a:schemeClr val="tx1"/>
                </a:solidFill>
              </a:rPr>
              <a:t>If doses are missed, any interruption of  &gt;7 days should be made up for by extending the treatment duration (for Nos of missed doses)</a:t>
            </a:r>
          </a:p>
        </p:txBody>
      </p:sp>
      <p:sp>
        <p:nvSpPr>
          <p:cNvPr id="8" name="Title 20">
            <a:extLst>
              <a:ext uri="{FF2B5EF4-FFF2-40B4-BE49-F238E27FC236}">
                <a16:creationId xmlns:a16="http://schemas.microsoft.com/office/drawing/2014/main" id="{BDF9805C-5743-2488-E4CD-6B1AB61FAA6E}"/>
              </a:ext>
            </a:extLst>
          </p:cNvPr>
          <p:cNvSpPr txBox="1">
            <a:spLocks/>
          </p:cNvSpPr>
          <p:nvPr/>
        </p:nvSpPr>
        <p:spPr>
          <a:xfrm>
            <a:off x="288286" y="101869"/>
            <a:ext cx="7793396" cy="815901"/>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a:solidFill>
                  <a:schemeClr val="bg1"/>
                </a:solidFill>
                <a:latin typeface="Source Sans Pro"/>
                <a:ea typeface="Source Sans Pro"/>
                <a:cs typeface="Calibri"/>
              </a:rPr>
              <a:t>Operational Handbook:  6-month </a:t>
            </a:r>
            <a:r>
              <a:rPr lang="en-US" sz="3200" kern="0" err="1">
                <a:solidFill>
                  <a:schemeClr val="bg1"/>
                </a:solidFill>
                <a:latin typeface="Source Sans Pro"/>
                <a:ea typeface="Source Sans Pro"/>
                <a:cs typeface="Calibri"/>
              </a:rPr>
              <a:t>BpaLM</a:t>
            </a:r>
            <a:r>
              <a:rPr lang="en-US" sz="3200" kern="0">
                <a:solidFill>
                  <a:schemeClr val="bg1"/>
                </a:solidFill>
                <a:latin typeface="Source Sans Pro"/>
                <a:ea typeface="Source Sans Pro"/>
                <a:cs typeface="Calibri"/>
              </a:rPr>
              <a:t> regimen</a:t>
            </a:r>
            <a:endParaRPr lang="en-US">
              <a:solidFill>
                <a:schemeClr val="bg1"/>
              </a:solidFill>
            </a:endParaRPr>
          </a:p>
        </p:txBody>
      </p:sp>
      <p:sp>
        <p:nvSpPr>
          <p:cNvPr id="9" name="Footer Placeholder 1">
            <a:extLst>
              <a:ext uri="{FF2B5EF4-FFF2-40B4-BE49-F238E27FC236}">
                <a16:creationId xmlns:a16="http://schemas.microsoft.com/office/drawing/2014/main" id="{2C6CEC0B-569F-3C65-8C7B-108415758D93}"/>
              </a:ext>
            </a:extLst>
          </p:cNvPr>
          <p:cNvSpPr>
            <a:spLocks noGrp="1"/>
          </p:cNvSpPr>
          <p:nvPr>
            <p:ph type="ftr" sz="quarter" idx="11"/>
          </p:nvPr>
        </p:nvSpPr>
        <p:spPr>
          <a:xfrm>
            <a:off x="1794294" y="6518810"/>
            <a:ext cx="7333673" cy="365125"/>
          </a:xfrm>
        </p:spPr>
        <p:txBody>
          <a:bodyPr/>
          <a:lstStyle/>
          <a:p>
            <a:r>
              <a:rPr lang="en-US"/>
              <a:t>Module 4: Treatment and Care,  Chapter 2: Drug-resistant TB treatment</a:t>
            </a:r>
          </a:p>
          <a:p>
            <a:endParaRPr lang="en-GB"/>
          </a:p>
        </p:txBody>
      </p:sp>
      <p:grpSp>
        <p:nvGrpSpPr>
          <p:cNvPr id="2" name="Group 1">
            <a:extLst>
              <a:ext uri="{FF2B5EF4-FFF2-40B4-BE49-F238E27FC236}">
                <a16:creationId xmlns:a16="http://schemas.microsoft.com/office/drawing/2014/main" id="{C054EEF5-0A04-137F-72D9-52A4C5AFF94F}"/>
              </a:ext>
            </a:extLst>
          </p:cNvPr>
          <p:cNvGrpSpPr/>
          <p:nvPr/>
        </p:nvGrpSpPr>
        <p:grpSpPr>
          <a:xfrm>
            <a:off x="288286" y="1390650"/>
            <a:ext cx="11903714" cy="4562375"/>
            <a:chOff x="-7427" y="88681"/>
            <a:chExt cx="12082230" cy="6777935"/>
          </a:xfrm>
        </p:grpSpPr>
        <p:graphicFrame>
          <p:nvGraphicFramePr>
            <p:cNvPr id="4" name="Diagram 3">
              <a:extLst>
                <a:ext uri="{FF2B5EF4-FFF2-40B4-BE49-F238E27FC236}">
                  <a16:creationId xmlns:a16="http://schemas.microsoft.com/office/drawing/2014/main" id="{8F14F1B5-3F9B-367C-2C4B-E30D590C286A}"/>
                </a:ext>
              </a:extLst>
            </p:cNvPr>
            <p:cNvGraphicFramePr/>
            <p:nvPr>
              <p:extLst>
                <p:ext uri="{D42A27DB-BD31-4B8C-83A1-F6EECF244321}">
                  <p14:modId xmlns:p14="http://schemas.microsoft.com/office/powerpoint/2010/main" val="3071264362"/>
                </p:ext>
              </p:extLst>
            </p:nvPr>
          </p:nvGraphicFramePr>
          <p:xfrm>
            <a:off x="958573" y="585999"/>
            <a:ext cx="6926470" cy="32162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Rounded Corners 4">
              <a:extLst>
                <a:ext uri="{FF2B5EF4-FFF2-40B4-BE49-F238E27FC236}">
                  <a16:creationId xmlns:a16="http://schemas.microsoft.com/office/drawing/2014/main" id="{08B7954D-6B5C-B68C-CBAC-A1312F98B857}"/>
                </a:ext>
              </a:extLst>
            </p:cNvPr>
            <p:cNvSpPr/>
            <p:nvPr/>
          </p:nvSpPr>
          <p:spPr>
            <a:xfrm>
              <a:off x="5817326" y="2699627"/>
              <a:ext cx="1398722" cy="74212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CH" sz="1400"/>
                <a:t>6 </a:t>
              </a:r>
              <a:r>
                <a:rPr lang="fr-CH" sz="1400" err="1"/>
                <a:t>months</a:t>
              </a:r>
              <a:r>
                <a:rPr lang="fr-CH" sz="1400"/>
                <a:t> </a:t>
              </a:r>
              <a:br>
                <a:rPr lang="fr-CH" sz="1400"/>
              </a:br>
              <a:r>
                <a:rPr lang="fr-CH" sz="1400"/>
                <a:t>(26 </a:t>
              </a:r>
              <a:r>
                <a:rPr lang="fr-CH" sz="1400" err="1"/>
                <a:t>weeks</a:t>
              </a:r>
              <a:r>
                <a:rPr lang="fr-CH" sz="2000"/>
                <a:t>)</a:t>
              </a:r>
              <a:endParaRPr lang="en-US" sz="2000"/>
            </a:p>
          </p:txBody>
        </p:sp>
        <p:grpSp>
          <p:nvGrpSpPr>
            <p:cNvPr id="10" name="Group 9">
              <a:extLst>
                <a:ext uri="{FF2B5EF4-FFF2-40B4-BE49-F238E27FC236}">
                  <a16:creationId xmlns:a16="http://schemas.microsoft.com/office/drawing/2014/main" id="{CA1F3B36-15A3-721F-5904-D03836382FA7}"/>
                </a:ext>
              </a:extLst>
            </p:cNvPr>
            <p:cNvGrpSpPr/>
            <p:nvPr/>
          </p:nvGrpSpPr>
          <p:grpSpPr>
            <a:xfrm>
              <a:off x="958573" y="3675017"/>
              <a:ext cx="7016070" cy="2297950"/>
              <a:chOff x="958573" y="3787546"/>
              <a:chExt cx="7016070" cy="2251361"/>
            </a:xfrm>
          </p:grpSpPr>
          <p:sp>
            <p:nvSpPr>
              <p:cNvPr id="20" name="Arrow: Notched Right 19">
                <a:extLst>
                  <a:ext uri="{FF2B5EF4-FFF2-40B4-BE49-F238E27FC236}">
                    <a16:creationId xmlns:a16="http://schemas.microsoft.com/office/drawing/2014/main" id="{03EDFD85-62AD-5F46-C93A-7B8F4AA866D0}"/>
                  </a:ext>
                </a:extLst>
              </p:cNvPr>
              <p:cNvSpPr/>
              <p:nvPr/>
            </p:nvSpPr>
            <p:spPr>
              <a:xfrm>
                <a:off x="958573" y="4646366"/>
                <a:ext cx="6926470" cy="1392541"/>
              </a:xfrm>
              <a:prstGeom prst="notchedRightArrow">
                <a:avLst/>
              </a:prstGeom>
              <a:solidFill>
                <a:srgbClr val="C9DDF3"/>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1" name="Freeform: Shape 20">
                <a:extLst>
                  <a:ext uri="{FF2B5EF4-FFF2-40B4-BE49-F238E27FC236}">
                    <a16:creationId xmlns:a16="http://schemas.microsoft.com/office/drawing/2014/main" id="{8A29666E-D3C8-1808-010D-5E2A5D129305}"/>
                  </a:ext>
                </a:extLst>
              </p:cNvPr>
              <p:cNvSpPr/>
              <p:nvPr/>
            </p:nvSpPr>
            <p:spPr>
              <a:xfrm>
                <a:off x="958664" y="3787546"/>
                <a:ext cx="1401697" cy="1286492"/>
              </a:xfrm>
              <a:custGeom>
                <a:avLst/>
                <a:gdLst>
                  <a:gd name="connsiteX0" fmla="*/ 0 w 1401697"/>
                  <a:gd name="connsiteY0" fmla="*/ 0 h 1286492"/>
                  <a:gd name="connsiteX1" fmla="*/ 1401697 w 1401697"/>
                  <a:gd name="connsiteY1" fmla="*/ 0 h 1286492"/>
                  <a:gd name="connsiteX2" fmla="*/ 1401697 w 1401697"/>
                  <a:gd name="connsiteY2" fmla="*/ 1286492 h 1286492"/>
                  <a:gd name="connsiteX3" fmla="*/ 0 w 1401697"/>
                  <a:gd name="connsiteY3" fmla="*/ 1286492 h 1286492"/>
                  <a:gd name="connsiteX4" fmla="*/ 0 w 1401697"/>
                  <a:gd name="connsiteY4" fmla="*/ 0 h 128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1697" h="1286492">
                    <a:moveTo>
                      <a:pt x="0" y="0"/>
                    </a:moveTo>
                    <a:lnTo>
                      <a:pt x="1401697" y="0"/>
                    </a:lnTo>
                    <a:lnTo>
                      <a:pt x="1401697" y="1286492"/>
                    </a:lnTo>
                    <a:lnTo>
                      <a:pt x="0" y="128649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3576" tIns="163576" rIns="163576" bIns="163576" numCol="1" spcCol="1270" anchor="b" anchorCtr="0">
                <a:noAutofit/>
              </a:bodyPr>
              <a:lstStyle/>
              <a:p>
                <a:pPr marL="0" lvl="0" indent="0" algn="ctr" defTabSz="1022350">
                  <a:lnSpc>
                    <a:spcPct val="90000"/>
                  </a:lnSpc>
                  <a:spcBef>
                    <a:spcPct val="0"/>
                  </a:spcBef>
                  <a:spcAft>
                    <a:spcPct val="35000"/>
                  </a:spcAft>
                  <a:buNone/>
                </a:pPr>
                <a:r>
                  <a:rPr lang="fr-CH" sz="1600" b="0" kern="1200"/>
                  <a:t>Start</a:t>
                </a:r>
                <a:endParaRPr lang="en-US" sz="1600" b="0" kern="1200"/>
              </a:p>
            </p:txBody>
          </p:sp>
          <p:sp>
            <p:nvSpPr>
              <p:cNvPr id="22" name="Oval 21">
                <a:extLst>
                  <a:ext uri="{FF2B5EF4-FFF2-40B4-BE49-F238E27FC236}">
                    <a16:creationId xmlns:a16="http://schemas.microsoft.com/office/drawing/2014/main" id="{20AF803A-2BFE-0CEE-BB02-3A1B1C81CCB1}"/>
                  </a:ext>
                </a:extLst>
              </p:cNvPr>
              <p:cNvSpPr/>
              <p:nvPr/>
            </p:nvSpPr>
            <p:spPr>
              <a:xfrm>
                <a:off x="1521165" y="5224390"/>
                <a:ext cx="315872" cy="413093"/>
              </a:xfrm>
              <a:prstGeom prst="ellipse">
                <a:avLst/>
              </a:prstGeom>
              <a:solidFill>
                <a:srgbClr val="0070C0"/>
              </a:solidFill>
              <a:ln>
                <a:solidFill>
                  <a:schemeClr val="accent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3" name="Freeform: Shape 22">
                <a:extLst>
                  <a:ext uri="{FF2B5EF4-FFF2-40B4-BE49-F238E27FC236}">
                    <a16:creationId xmlns:a16="http://schemas.microsoft.com/office/drawing/2014/main" id="{9F20582F-7D37-9579-3335-0BBD09DB28E5}"/>
                  </a:ext>
                </a:extLst>
              </p:cNvPr>
              <p:cNvSpPr/>
              <p:nvPr/>
            </p:nvSpPr>
            <p:spPr>
              <a:xfrm>
                <a:off x="4866604" y="4188970"/>
                <a:ext cx="3108039" cy="791139"/>
              </a:xfrm>
              <a:custGeom>
                <a:avLst/>
                <a:gdLst>
                  <a:gd name="connsiteX0" fmla="*/ 0 w 1401697"/>
                  <a:gd name="connsiteY0" fmla="*/ 0 h 1286492"/>
                  <a:gd name="connsiteX1" fmla="*/ 1401697 w 1401697"/>
                  <a:gd name="connsiteY1" fmla="*/ 0 h 1286492"/>
                  <a:gd name="connsiteX2" fmla="*/ 1401697 w 1401697"/>
                  <a:gd name="connsiteY2" fmla="*/ 1286492 h 1286492"/>
                  <a:gd name="connsiteX3" fmla="*/ 0 w 1401697"/>
                  <a:gd name="connsiteY3" fmla="*/ 1286492 h 1286492"/>
                  <a:gd name="connsiteX4" fmla="*/ 0 w 1401697"/>
                  <a:gd name="connsiteY4" fmla="*/ 0 h 128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1697" h="1286492">
                    <a:moveTo>
                      <a:pt x="0" y="0"/>
                    </a:moveTo>
                    <a:lnTo>
                      <a:pt x="1401697" y="0"/>
                    </a:lnTo>
                    <a:lnTo>
                      <a:pt x="1401697" y="1286492"/>
                    </a:lnTo>
                    <a:lnTo>
                      <a:pt x="0" y="128649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3576" tIns="163576" rIns="163576" bIns="163576" numCol="1" spcCol="1270" anchor="b" anchorCtr="0">
                <a:noAutofit/>
              </a:bodyPr>
              <a:lstStyle/>
              <a:p>
                <a:pPr marL="0" lvl="0" indent="0" algn="ctr" defTabSz="1022350">
                  <a:lnSpc>
                    <a:spcPct val="90000"/>
                  </a:lnSpc>
                  <a:spcBef>
                    <a:spcPct val="0"/>
                  </a:spcBef>
                  <a:spcAft>
                    <a:spcPct val="35000"/>
                  </a:spcAft>
                  <a:buNone/>
                </a:pPr>
                <a:r>
                  <a:rPr lang="fr-CH" sz="1200" kern="1200"/>
                  <a:t>Record </a:t>
                </a:r>
                <a:r>
                  <a:rPr lang="fr-CH" sz="1200" kern="1200" err="1"/>
                  <a:t>treatment</a:t>
                </a:r>
                <a:r>
                  <a:rPr lang="fr-CH" sz="1200" kern="1200"/>
                  <a:t> </a:t>
                </a:r>
                <a:r>
                  <a:rPr lang="fr-CH" sz="1200" kern="1200" err="1"/>
                  <a:t>outcome</a:t>
                </a:r>
                <a:r>
                  <a:rPr lang="fr-CH" sz="1200" kern="1200"/>
                  <a:t> </a:t>
                </a:r>
                <a:br>
                  <a:rPr lang="fr-CH" sz="1200" kern="1200"/>
                </a:br>
                <a:r>
                  <a:rPr lang="fr-CH" sz="1200" i="1"/>
                  <a:t>(</a:t>
                </a:r>
                <a:r>
                  <a:rPr lang="fr-CH" sz="1200" i="1" kern="1200"/>
                  <a:t>if </a:t>
                </a:r>
                <a:r>
                  <a:rPr lang="fr-CH" sz="1200" i="1" kern="1200" err="1"/>
                  <a:t>sputum</a:t>
                </a:r>
                <a:r>
                  <a:rPr lang="fr-CH" sz="1200" i="1" kern="1200"/>
                  <a:t> culture </a:t>
                </a:r>
                <a:r>
                  <a:rPr lang="fr-CH" sz="1200" i="1" kern="1200" err="1"/>
                  <a:t>converted</a:t>
                </a:r>
                <a:endParaRPr lang="en-US" i="1" kern="1200"/>
              </a:p>
            </p:txBody>
          </p:sp>
          <p:sp>
            <p:nvSpPr>
              <p:cNvPr id="24" name="Oval 23">
                <a:extLst>
                  <a:ext uri="{FF2B5EF4-FFF2-40B4-BE49-F238E27FC236}">
                    <a16:creationId xmlns:a16="http://schemas.microsoft.com/office/drawing/2014/main" id="{9CC078E6-589B-3474-AB06-2FEB80F09D61}"/>
                  </a:ext>
                </a:extLst>
              </p:cNvPr>
              <p:cNvSpPr/>
              <p:nvPr/>
            </p:nvSpPr>
            <p:spPr>
              <a:xfrm>
                <a:off x="6536242" y="5199274"/>
                <a:ext cx="298591" cy="357198"/>
              </a:xfrm>
              <a:prstGeom prst="ellipse">
                <a:avLst/>
              </a:prstGeom>
              <a:solidFill>
                <a:srgbClr val="0070C0"/>
              </a:solidFill>
              <a:ln>
                <a:solidFill>
                  <a:schemeClr val="accent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grpSp>
        <p:sp>
          <p:nvSpPr>
            <p:cNvPr id="11" name="Rectangle: Rounded Corners 10">
              <a:extLst>
                <a:ext uri="{FF2B5EF4-FFF2-40B4-BE49-F238E27FC236}">
                  <a16:creationId xmlns:a16="http://schemas.microsoft.com/office/drawing/2014/main" id="{2F46C3A1-AED5-F8D3-5930-19E575A701F0}"/>
                </a:ext>
              </a:extLst>
            </p:cNvPr>
            <p:cNvSpPr/>
            <p:nvPr/>
          </p:nvSpPr>
          <p:spPr>
            <a:xfrm>
              <a:off x="5817327" y="5880738"/>
              <a:ext cx="1398721" cy="80751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CH" sz="1400"/>
                <a:t>6 </a:t>
              </a:r>
              <a:r>
                <a:rPr lang="fr-CH" sz="1400" err="1"/>
                <a:t>months</a:t>
              </a:r>
              <a:r>
                <a:rPr lang="fr-CH" sz="1400"/>
                <a:t> </a:t>
              </a:r>
              <a:br>
                <a:rPr lang="fr-CH" sz="1400"/>
              </a:br>
              <a:r>
                <a:rPr lang="fr-CH" sz="1400"/>
                <a:t>(26 </a:t>
              </a:r>
              <a:r>
                <a:rPr lang="fr-CH" sz="1400" err="1"/>
                <a:t>weeks</a:t>
              </a:r>
              <a:r>
                <a:rPr lang="fr-CH" sz="1400"/>
                <a:t>)</a:t>
              </a:r>
              <a:endParaRPr lang="en-US" sz="1400"/>
            </a:p>
          </p:txBody>
        </p:sp>
        <p:sp>
          <p:nvSpPr>
            <p:cNvPr id="12" name="Arrow: Right 11">
              <a:extLst>
                <a:ext uri="{FF2B5EF4-FFF2-40B4-BE49-F238E27FC236}">
                  <a16:creationId xmlns:a16="http://schemas.microsoft.com/office/drawing/2014/main" id="{7FCECC5C-30DE-C925-9061-44FA6CCDD1D7}"/>
                </a:ext>
              </a:extLst>
            </p:cNvPr>
            <p:cNvSpPr/>
            <p:nvPr/>
          </p:nvSpPr>
          <p:spPr>
            <a:xfrm>
              <a:off x="7885043" y="4407578"/>
              <a:ext cx="4189760" cy="1518125"/>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a:solidFill>
                    <a:schemeClr val="tx1"/>
                  </a:solidFill>
                </a:rPr>
                <a:t>Continue till 9 </a:t>
              </a:r>
              <a:r>
                <a:rPr lang="fr-CH" sz="1400" err="1">
                  <a:solidFill>
                    <a:schemeClr val="tx1"/>
                  </a:solidFill>
                </a:rPr>
                <a:t>months</a:t>
              </a:r>
              <a:r>
                <a:rPr lang="fr-CH" sz="1400">
                  <a:solidFill>
                    <a:schemeClr val="tx1"/>
                  </a:solidFill>
                </a:rPr>
                <a:t>  (39 </a:t>
              </a:r>
              <a:r>
                <a:rPr lang="fr-CH" sz="1400" err="1">
                  <a:solidFill>
                    <a:schemeClr val="tx1"/>
                  </a:solidFill>
                </a:rPr>
                <a:t>weeks</a:t>
              </a:r>
              <a:r>
                <a:rPr lang="fr-CH" sz="1400">
                  <a:solidFill>
                    <a:schemeClr val="tx1"/>
                  </a:solidFill>
                </a:rPr>
                <a:t>)</a:t>
              </a:r>
            </a:p>
            <a:p>
              <a:pPr algn="ctr"/>
              <a:r>
                <a:rPr lang="fr-CH" sz="1400">
                  <a:solidFill>
                    <a:schemeClr val="tx1"/>
                  </a:solidFill>
                </a:rPr>
                <a:t> i</a:t>
              </a:r>
              <a:r>
                <a:rPr lang="fr-CH" sz="1400" kern="1200">
                  <a:solidFill>
                    <a:schemeClr val="tx1"/>
                  </a:solidFill>
                </a:rPr>
                <a:t>f </a:t>
              </a:r>
              <a:r>
                <a:rPr lang="fr-CH" sz="1400" kern="1200" err="1">
                  <a:solidFill>
                    <a:schemeClr val="tx1"/>
                  </a:solidFill>
                </a:rPr>
                <a:t>lack</a:t>
              </a:r>
              <a:r>
                <a:rPr lang="fr-CH" sz="1400" kern="1200">
                  <a:solidFill>
                    <a:schemeClr val="tx1"/>
                  </a:solidFill>
                </a:rPr>
                <a:t> of </a:t>
              </a:r>
              <a:r>
                <a:rPr lang="fr-CH" sz="1400" kern="1200" err="1">
                  <a:solidFill>
                    <a:schemeClr val="tx1"/>
                  </a:solidFill>
                </a:rPr>
                <a:t>bacteriological</a:t>
              </a:r>
              <a:r>
                <a:rPr lang="fr-CH" sz="1400" kern="1200">
                  <a:solidFill>
                    <a:schemeClr val="tx1"/>
                  </a:solidFill>
                </a:rPr>
                <a:t> </a:t>
              </a:r>
              <a:br>
                <a:rPr lang="fr-CH" sz="1400" kern="1200">
                  <a:solidFill>
                    <a:schemeClr val="tx1"/>
                  </a:solidFill>
                </a:rPr>
              </a:br>
              <a:r>
                <a:rPr lang="fr-CH" sz="1400" kern="1200">
                  <a:solidFill>
                    <a:schemeClr val="tx1"/>
                  </a:solidFill>
                </a:rPr>
                <a:t>or </a:t>
              </a:r>
              <a:r>
                <a:rPr lang="fr-CH" sz="1400" kern="1200" err="1">
                  <a:solidFill>
                    <a:schemeClr val="tx1"/>
                  </a:solidFill>
                </a:rPr>
                <a:t>clinical</a:t>
              </a:r>
              <a:r>
                <a:rPr lang="fr-CH" sz="1400" kern="1200">
                  <a:solidFill>
                    <a:schemeClr val="tx1"/>
                  </a:solidFill>
                </a:rPr>
                <a:t> </a:t>
              </a:r>
              <a:r>
                <a:rPr lang="fr-CH" sz="1400" kern="1200" err="1">
                  <a:solidFill>
                    <a:schemeClr val="tx1"/>
                  </a:solidFill>
                </a:rPr>
                <a:t>response</a:t>
              </a:r>
              <a:r>
                <a:rPr lang="fr-CH" sz="1400" kern="1200">
                  <a:solidFill>
                    <a:schemeClr val="tx1"/>
                  </a:solidFill>
                </a:rPr>
                <a:t> by </a:t>
              </a:r>
              <a:r>
                <a:rPr lang="fr-CH" sz="1400" kern="1200" err="1">
                  <a:solidFill>
                    <a:schemeClr val="tx1"/>
                  </a:solidFill>
                </a:rPr>
                <a:t>month</a:t>
              </a:r>
              <a:r>
                <a:rPr lang="fr-CH" sz="1400" kern="1200">
                  <a:solidFill>
                    <a:schemeClr val="tx1"/>
                  </a:solidFill>
                </a:rPr>
                <a:t> 4</a:t>
              </a:r>
              <a:endParaRPr lang="en-US" sz="1400" kern="1200">
                <a:solidFill>
                  <a:schemeClr val="tx1"/>
                </a:solidFill>
              </a:endParaRPr>
            </a:p>
          </p:txBody>
        </p:sp>
        <p:sp>
          <p:nvSpPr>
            <p:cNvPr id="13" name="Rectangle: Rounded Corners 12">
              <a:extLst>
                <a:ext uri="{FF2B5EF4-FFF2-40B4-BE49-F238E27FC236}">
                  <a16:creationId xmlns:a16="http://schemas.microsoft.com/office/drawing/2014/main" id="{1F07C325-8CE2-7ED4-4522-E7FD177C6BF0}"/>
                </a:ext>
              </a:extLst>
            </p:cNvPr>
            <p:cNvSpPr/>
            <p:nvPr/>
          </p:nvSpPr>
          <p:spPr>
            <a:xfrm>
              <a:off x="9017289" y="6029311"/>
              <a:ext cx="1398721" cy="83730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CH" sz="1400"/>
                <a:t>9 </a:t>
              </a:r>
              <a:r>
                <a:rPr lang="fr-CH" sz="1400" err="1"/>
                <a:t>months</a:t>
              </a:r>
              <a:r>
                <a:rPr lang="fr-CH" sz="1400"/>
                <a:t> </a:t>
              </a:r>
              <a:br>
                <a:rPr lang="fr-CH" sz="1400"/>
              </a:br>
              <a:r>
                <a:rPr lang="fr-CH" sz="1400"/>
                <a:t>(39 </a:t>
              </a:r>
              <a:r>
                <a:rPr lang="fr-CH" sz="1400" err="1"/>
                <a:t>weeks</a:t>
              </a:r>
              <a:r>
                <a:rPr lang="fr-CH" sz="1400"/>
                <a:t>)</a:t>
              </a:r>
              <a:endParaRPr lang="en-US" sz="1400"/>
            </a:p>
          </p:txBody>
        </p:sp>
        <p:sp>
          <p:nvSpPr>
            <p:cNvPr id="14" name="Rectangle 13">
              <a:extLst>
                <a:ext uri="{FF2B5EF4-FFF2-40B4-BE49-F238E27FC236}">
                  <a16:creationId xmlns:a16="http://schemas.microsoft.com/office/drawing/2014/main" id="{DA44C59E-02C6-7AE3-093E-76B685F99224}"/>
                </a:ext>
              </a:extLst>
            </p:cNvPr>
            <p:cNvSpPr/>
            <p:nvPr/>
          </p:nvSpPr>
          <p:spPr>
            <a:xfrm>
              <a:off x="0" y="3237021"/>
              <a:ext cx="1793238"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b="1" kern="1200" err="1"/>
                <a:t>BPaL</a:t>
              </a:r>
              <a:endParaRPr lang="en-US" sz="3200" b="1"/>
            </a:p>
          </p:txBody>
        </p:sp>
        <p:sp>
          <p:nvSpPr>
            <p:cNvPr id="15" name="Rectangle 14">
              <a:extLst>
                <a:ext uri="{FF2B5EF4-FFF2-40B4-BE49-F238E27FC236}">
                  <a16:creationId xmlns:a16="http://schemas.microsoft.com/office/drawing/2014/main" id="{30145B4B-6F0B-E68C-4E0D-6AC3AAE0AB10}"/>
                </a:ext>
              </a:extLst>
            </p:cNvPr>
            <p:cNvSpPr/>
            <p:nvPr/>
          </p:nvSpPr>
          <p:spPr>
            <a:xfrm>
              <a:off x="-7427" y="88681"/>
              <a:ext cx="1800665"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b="1" kern="1200" err="1"/>
                <a:t>BPaLM</a:t>
              </a:r>
              <a:endParaRPr lang="en-US" sz="3200" b="1"/>
            </a:p>
          </p:txBody>
        </p:sp>
        <p:grpSp>
          <p:nvGrpSpPr>
            <p:cNvPr id="16" name="Group 15">
              <a:extLst>
                <a:ext uri="{FF2B5EF4-FFF2-40B4-BE49-F238E27FC236}">
                  <a16:creationId xmlns:a16="http://schemas.microsoft.com/office/drawing/2014/main" id="{54BDD453-B822-12E0-87EF-FAECEFA00213}"/>
                </a:ext>
              </a:extLst>
            </p:cNvPr>
            <p:cNvGrpSpPr/>
            <p:nvPr/>
          </p:nvGrpSpPr>
          <p:grpSpPr>
            <a:xfrm>
              <a:off x="2140884" y="2996951"/>
              <a:ext cx="5600154" cy="2448812"/>
              <a:chOff x="-908289" y="1339440"/>
              <a:chExt cx="5600154" cy="2448812"/>
            </a:xfrm>
          </p:grpSpPr>
          <p:sp>
            <p:nvSpPr>
              <p:cNvPr id="18" name="Rectangle 17">
                <a:extLst>
                  <a:ext uri="{FF2B5EF4-FFF2-40B4-BE49-F238E27FC236}">
                    <a16:creationId xmlns:a16="http://schemas.microsoft.com/office/drawing/2014/main" id="{5F585E5F-2BF5-4947-68B9-41E513E87A78}"/>
                  </a:ext>
                </a:extLst>
              </p:cNvPr>
              <p:cNvSpPr/>
              <p:nvPr/>
            </p:nvSpPr>
            <p:spPr>
              <a:xfrm>
                <a:off x="1401788" y="1339440"/>
                <a:ext cx="3290077" cy="86409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9" name="TextBox 18">
                <a:extLst>
                  <a:ext uri="{FF2B5EF4-FFF2-40B4-BE49-F238E27FC236}">
                    <a16:creationId xmlns:a16="http://schemas.microsoft.com/office/drawing/2014/main" id="{2328A57A-5B03-3CDD-0A35-4E3EA091C502}"/>
                  </a:ext>
                </a:extLst>
              </p:cNvPr>
              <p:cNvSpPr txBox="1"/>
              <p:nvPr/>
            </p:nvSpPr>
            <p:spPr>
              <a:xfrm>
                <a:off x="-908289" y="3250250"/>
                <a:ext cx="4188824" cy="538002"/>
              </a:xfrm>
              <a:prstGeom prst="rect">
                <a:avLst/>
              </a:prstGeom>
              <a:solidFill>
                <a:srgbClr val="C9DDF3"/>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fr-CH" sz="1600" kern="1200" err="1"/>
                  <a:t>Monthly</a:t>
                </a:r>
                <a:r>
                  <a:rPr lang="fr-CH" sz="1600" kern="1200"/>
                  <a:t> </a:t>
                </a:r>
                <a:r>
                  <a:rPr lang="fr-CH" sz="1600" kern="1200" err="1"/>
                  <a:t>sputum</a:t>
                </a:r>
                <a:r>
                  <a:rPr lang="fr-CH" sz="1600" kern="1200"/>
                  <a:t> culture monitoring</a:t>
                </a:r>
                <a:endParaRPr lang="en-US" sz="1600" kern="1200"/>
              </a:p>
            </p:txBody>
          </p:sp>
        </p:grpSp>
        <p:sp>
          <p:nvSpPr>
            <p:cNvPr id="17" name="Rectangle: Rounded Corners 16">
              <a:extLst>
                <a:ext uri="{FF2B5EF4-FFF2-40B4-BE49-F238E27FC236}">
                  <a16:creationId xmlns:a16="http://schemas.microsoft.com/office/drawing/2014/main" id="{EF24398A-4AD4-C7D4-41AA-491FCC94A104}"/>
                </a:ext>
              </a:extLst>
            </p:cNvPr>
            <p:cNvSpPr/>
            <p:nvPr/>
          </p:nvSpPr>
          <p:spPr>
            <a:xfrm>
              <a:off x="7944077" y="1655375"/>
              <a:ext cx="3055499" cy="1115142"/>
            </a:xfrm>
            <a:prstGeom prst="roundRect">
              <a:avLst/>
            </a:prstGeom>
            <a:solidFill>
              <a:schemeClr val="bg1">
                <a:lumMod val="8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CH" sz="2000"/>
                <a:t>No </a:t>
              </a:r>
              <a:r>
                <a:rPr lang="fr-CH" sz="2000" err="1"/>
                <a:t>treatment</a:t>
              </a:r>
              <a:r>
                <a:rPr lang="fr-CH" sz="2000"/>
                <a:t> extension</a:t>
              </a:r>
              <a:endParaRPr lang="en-US" sz="2000"/>
            </a:p>
          </p:txBody>
        </p:sp>
      </p:grpSp>
      <p:sp>
        <p:nvSpPr>
          <p:cNvPr id="25" name="Slide Number Placeholder 24">
            <a:extLst>
              <a:ext uri="{FF2B5EF4-FFF2-40B4-BE49-F238E27FC236}">
                <a16:creationId xmlns:a16="http://schemas.microsoft.com/office/drawing/2014/main" id="{6D31DCB2-FC60-F230-7516-7D196FA0C0C6}"/>
              </a:ext>
            </a:extLst>
          </p:cNvPr>
          <p:cNvSpPr>
            <a:spLocks noGrp="1"/>
          </p:cNvSpPr>
          <p:nvPr>
            <p:ph type="sldNum" sz="quarter" idx="12"/>
          </p:nvPr>
        </p:nvSpPr>
        <p:spPr/>
        <p:txBody>
          <a:bodyPr/>
          <a:lstStyle/>
          <a:p>
            <a:fld id="{92E002D6-D190-45E2-A289-FEFF1EC166F2}" type="slidenum">
              <a:rPr lang="en-GB" smtClean="0"/>
              <a:pPr/>
              <a:t>20</a:t>
            </a:fld>
            <a:endParaRPr lang="en-GB"/>
          </a:p>
        </p:txBody>
      </p:sp>
    </p:spTree>
    <p:extLst>
      <p:ext uri="{BB962C8B-B14F-4D97-AF65-F5344CB8AC3E}">
        <p14:creationId xmlns:p14="http://schemas.microsoft.com/office/powerpoint/2010/main" val="486432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0">
            <a:extLst>
              <a:ext uri="{FF2B5EF4-FFF2-40B4-BE49-F238E27FC236}">
                <a16:creationId xmlns:a16="http://schemas.microsoft.com/office/drawing/2014/main" id="{D2CE25C5-E1FB-A7E9-DBB4-07722271E149}"/>
              </a:ext>
            </a:extLst>
          </p:cNvPr>
          <p:cNvSpPr txBox="1">
            <a:spLocks/>
          </p:cNvSpPr>
          <p:nvPr/>
        </p:nvSpPr>
        <p:spPr>
          <a:xfrm>
            <a:off x="288286" y="101869"/>
            <a:ext cx="8352793" cy="815901"/>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a:solidFill>
                  <a:schemeClr val="bg1"/>
                </a:solidFill>
                <a:latin typeface="Source Sans Pro"/>
                <a:ea typeface="Source Sans Pro"/>
                <a:cs typeface="Calibri"/>
              </a:rPr>
              <a:t>Operational Handbook:  6-month </a:t>
            </a:r>
            <a:r>
              <a:rPr lang="en-US" sz="3200" kern="0" err="1">
                <a:solidFill>
                  <a:schemeClr val="bg1"/>
                </a:solidFill>
                <a:latin typeface="+mn-lt"/>
                <a:cs typeface="+mn-cs"/>
              </a:rPr>
              <a:t>BDLLfxC</a:t>
            </a:r>
            <a:r>
              <a:rPr lang="en-US" sz="3200" kern="0">
                <a:solidFill>
                  <a:schemeClr val="bg1"/>
                </a:solidFill>
                <a:latin typeface="+mn-lt"/>
                <a:cs typeface="+mn-cs"/>
              </a:rPr>
              <a:t> </a:t>
            </a:r>
            <a:r>
              <a:rPr lang="en-US" sz="3200" kern="0">
                <a:solidFill>
                  <a:schemeClr val="bg1"/>
                </a:solidFill>
                <a:latin typeface="Source Sans Pro"/>
                <a:ea typeface="Source Sans Pro"/>
                <a:cs typeface="Calibri"/>
              </a:rPr>
              <a:t>regimen</a:t>
            </a:r>
            <a:endParaRPr lang="en-US">
              <a:solidFill>
                <a:schemeClr val="bg1"/>
              </a:solidFill>
            </a:endParaRPr>
          </a:p>
        </p:txBody>
      </p:sp>
      <p:sp>
        <p:nvSpPr>
          <p:cNvPr id="6" name="Rectangle 5">
            <a:extLst>
              <a:ext uri="{FF2B5EF4-FFF2-40B4-BE49-F238E27FC236}">
                <a16:creationId xmlns:a16="http://schemas.microsoft.com/office/drawing/2014/main" id="{DC6F701E-B09A-43FC-9248-D431F6CA968A}"/>
              </a:ext>
            </a:extLst>
          </p:cNvPr>
          <p:cNvSpPr/>
          <p:nvPr/>
        </p:nvSpPr>
        <p:spPr>
          <a:xfrm>
            <a:off x="299356" y="1432467"/>
            <a:ext cx="11593287" cy="399306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7" name="Slide Number Placeholder 2">
            <a:extLst>
              <a:ext uri="{FF2B5EF4-FFF2-40B4-BE49-F238E27FC236}">
                <a16:creationId xmlns:a16="http://schemas.microsoft.com/office/drawing/2014/main" id="{18EE7A1C-CE1E-0C01-E2B0-1B0A69F8F0EF}"/>
              </a:ext>
            </a:extLst>
          </p:cNvPr>
          <p:cNvSpPr>
            <a:spLocks noGrp="1"/>
          </p:cNvSpPr>
          <p:nvPr>
            <p:ph type="sldNum" sz="quarter" idx="12"/>
          </p:nvPr>
        </p:nvSpPr>
        <p:spPr>
          <a:xfrm>
            <a:off x="9262810" y="6442610"/>
            <a:ext cx="1309214" cy="365125"/>
          </a:xfrm>
        </p:spPr>
        <p:txBody>
          <a:bodyPr/>
          <a:lstStyle/>
          <a:p>
            <a:fld id="{92E002D6-D190-45E2-A289-FEFF1EC166F2}" type="slidenum">
              <a:rPr lang="en-GB" smtClean="0"/>
              <a:pPr/>
              <a:t>21</a:t>
            </a:fld>
            <a:endParaRPr lang="en-GB"/>
          </a:p>
        </p:txBody>
      </p:sp>
      <p:sp>
        <p:nvSpPr>
          <p:cNvPr id="9" name="TextBox 8">
            <a:extLst>
              <a:ext uri="{FF2B5EF4-FFF2-40B4-BE49-F238E27FC236}">
                <a16:creationId xmlns:a16="http://schemas.microsoft.com/office/drawing/2014/main" id="{72E89C80-3188-53B4-5B75-0823508026A9}"/>
              </a:ext>
            </a:extLst>
          </p:cNvPr>
          <p:cNvSpPr txBox="1"/>
          <p:nvPr/>
        </p:nvSpPr>
        <p:spPr>
          <a:xfrm>
            <a:off x="239151" y="783914"/>
            <a:ext cx="8401928" cy="461665"/>
          </a:xfrm>
          <a:prstGeom prst="rect">
            <a:avLst/>
          </a:prstGeom>
          <a:noFill/>
        </p:spPr>
        <p:txBody>
          <a:bodyPr wrap="square">
            <a:spAutoFit/>
          </a:bodyPr>
          <a:lstStyle/>
          <a:p>
            <a:r>
              <a:rPr lang="en-US" sz="2400" kern="0">
                <a:solidFill>
                  <a:srgbClr val="FF0000"/>
                </a:solidFill>
                <a:latin typeface="+mn-lt"/>
                <a:cs typeface="+mn-cs"/>
              </a:rPr>
              <a:t>What are the eligibility criteria for the </a:t>
            </a:r>
            <a:r>
              <a:rPr lang="en-US" sz="2400" kern="0" err="1">
                <a:solidFill>
                  <a:srgbClr val="FF0000"/>
                </a:solidFill>
                <a:latin typeface="+mn-lt"/>
                <a:cs typeface="+mn-cs"/>
              </a:rPr>
              <a:t>BDLLfxC</a:t>
            </a:r>
            <a:r>
              <a:rPr lang="en-US" sz="2400" kern="0">
                <a:solidFill>
                  <a:srgbClr val="FF0000"/>
                </a:solidFill>
                <a:latin typeface="+mn-lt"/>
                <a:cs typeface="+mn-cs"/>
              </a:rPr>
              <a:t> regimen?</a:t>
            </a:r>
          </a:p>
        </p:txBody>
      </p:sp>
      <p:sp>
        <p:nvSpPr>
          <p:cNvPr id="11" name="TextBox 10">
            <a:extLst>
              <a:ext uri="{FF2B5EF4-FFF2-40B4-BE49-F238E27FC236}">
                <a16:creationId xmlns:a16="http://schemas.microsoft.com/office/drawing/2014/main" id="{338AEFCF-6EDB-4D0C-BF24-97CECE8F4E0F}"/>
              </a:ext>
            </a:extLst>
          </p:cNvPr>
          <p:cNvSpPr txBox="1"/>
          <p:nvPr/>
        </p:nvSpPr>
        <p:spPr>
          <a:xfrm>
            <a:off x="140677" y="1180839"/>
            <a:ext cx="11901268" cy="4049250"/>
          </a:xfrm>
          <a:prstGeom prst="rect">
            <a:avLst/>
          </a:prstGeom>
          <a:noFill/>
        </p:spPr>
        <p:txBody>
          <a:bodyPr wrap="square" rtlCol="0">
            <a:spAutoFit/>
          </a:bodyPr>
          <a:lstStyle/>
          <a:p>
            <a:pPr marL="342900" marR="0" lvl="0" indent="-342900" algn="just">
              <a:lnSpc>
                <a:spcPct val="200000"/>
              </a:lnSpc>
              <a:spcBef>
                <a:spcPts val="740"/>
              </a:spcBef>
              <a:spcAft>
                <a:spcPts val="0"/>
              </a:spcAft>
              <a:buFont typeface="Symbol" panose="05050102010706020507" pitchFamily="18" charset="2"/>
              <a:buChar char=""/>
            </a:pPr>
            <a:r>
              <a:rPr lang="en-GB" sz="2000" b="0" spc="-5">
                <a:solidFill>
                  <a:schemeClr val="tx1"/>
                </a:solidFill>
                <a:effectLst/>
                <a:latin typeface="+mn-lt"/>
                <a:ea typeface="Garamond" panose="02020404030301010803" pitchFamily="18" charset="0"/>
              </a:rPr>
              <a:t>MDR/RR-TB or pre-XDR-TB</a:t>
            </a:r>
            <a:endParaRPr lang="en-US" sz="2000" b="0" spc="-5">
              <a:solidFill>
                <a:schemeClr val="tx1"/>
              </a:solidFill>
              <a:effectLst/>
              <a:latin typeface="+mn-lt"/>
              <a:ea typeface="Garamond" panose="02020404030301010803" pitchFamily="18" charset="0"/>
            </a:endParaRPr>
          </a:p>
          <a:p>
            <a:pPr marL="342900" marR="0" lvl="0" indent="-342900" algn="just">
              <a:lnSpc>
                <a:spcPct val="200000"/>
              </a:lnSpc>
              <a:spcBef>
                <a:spcPts val="740"/>
              </a:spcBef>
              <a:spcAft>
                <a:spcPts val="0"/>
              </a:spcAft>
              <a:buFont typeface="Symbol" panose="05050102010706020507" pitchFamily="18" charset="2"/>
              <a:buChar char=""/>
            </a:pPr>
            <a:r>
              <a:rPr lang="en-GB" sz="2000" b="0" spc="-5">
                <a:solidFill>
                  <a:schemeClr val="tx1"/>
                </a:solidFill>
                <a:effectLst/>
                <a:latin typeface="+mn-lt"/>
                <a:ea typeface="Garamond" panose="02020404030301010803" pitchFamily="18" charset="0"/>
              </a:rPr>
              <a:t>MDR/RR-TB and &lt;1 month of previous exposure to B, L, D or C </a:t>
            </a:r>
          </a:p>
          <a:p>
            <a:pPr marL="342900" marR="0" lvl="0" indent="-342900" algn="just">
              <a:lnSpc>
                <a:spcPct val="200000"/>
              </a:lnSpc>
              <a:spcBef>
                <a:spcPts val="740"/>
              </a:spcBef>
              <a:spcAft>
                <a:spcPts val="0"/>
              </a:spcAft>
              <a:buFont typeface="Symbol" panose="05050102010706020507" pitchFamily="18" charset="2"/>
              <a:buChar char=""/>
            </a:pPr>
            <a:r>
              <a:rPr lang="en-GB" sz="2000" b="0" spc="-5">
                <a:solidFill>
                  <a:schemeClr val="tx1"/>
                </a:solidFill>
                <a:effectLst/>
                <a:latin typeface="+mn-lt"/>
                <a:ea typeface="Garamond" panose="02020404030301010803" pitchFamily="18" charset="0"/>
              </a:rPr>
              <a:t>PTB, children, adolescents, PLHIV, pregnant, breastfeeding women</a:t>
            </a:r>
            <a:endParaRPr lang="en-US" sz="2000" b="0" spc="-5">
              <a:solidFill>
                <a:schemeClr val="tx1"/>
              </a:solidFill>
              <a:effectLst/>
              <a:latin typeface="+mn-lt"/>
              <a:ea typeface="Garamond" panose="02020404030301010803" pitchFamily="18" charset="0"/>
            </a:endParaRPr>
          </a:p>
          <a:p>
            <a:pPr marL="342900" marR="0" lvl="0" indent="-342900" algn="just">
              <a:lnSpc>
                <a:spcPct val="200000"/>
              </a:lnSpc>
              <a:spcBef>
                <a:spcPts val="740"/>
              </a:spcBef>
              <a:spcAft>
                <a:spcPts val="0"/>
              </a:spcAft>
              <a:buFont typeface="Symbol" panose="05050102010706020507" pitchFamily="18" charset="2"/>
              <a:buChar char=""/>
            </a:pPr>
            <a:r>
              <a:rPr lang="en-GB" sz="2000" b="0" spc="-5">
                <a:solidFill>
                  <a:schemeClr val="tx1"/>
                </a:solidFill>
                <a:effectLst/>
                <a:latin typeface="+mn-lt"/>
                <a:ea typeface="Garamond" panose="02020404030301010803" pitchFamily="18" charset="0"/>
              </a:rPr>
              <a:t>EPTB, except CNS TB, osteoarticular, disseminated TB with multiorgan involvement</a:t>
            </a:r>
            <a:endParaRPr lang="en-US" sz="2000" b="0" spc="-5">
              <a:solidFill>
                <a:schemeClr val="tx1"/>
              </a:solidFill>
              <a:effectLst/>
              <a:latin typeface="+mn-lt"/>
              <a:ea typeface="Garamond" panose="02020404030301010803" pitchFamily="18" charset="0"/>
            </a:endParaRPr>
          </a:p>
          <a:p>
            <a:pPr marL="342900" marR="0" lvl="0" indent="-342900" algn="just">
              <a:lnSpc>
                <a:spcPct val="200000"/>
              </a:lnSpc>
              <a:spcBef>
                <a:spcPts val="740"/>
              </a:spcBef>
              <a:spcAft>
                <a:spcPts val="0"/>
              </a:spcAft>
              <a:buFont typeface="Symbol" panose="05050102010706020507" pitchFamily="18" charset="2"/>
              <a:buChar char=""/>
            </a:pPr>
            <a:r>
              <a:rPr lang="en-GB" sz="2000" b="0" spc="-5">
                <a:solidFill>
                  <a:schemeClr val="tx1"/>
                </a:solidFill>
                <a:effectLst/>
                <a:latin typeface="+mn-lt"/>
                <a:ea typeface="Garamond" panose="02020404030301010803" pitchFamily="18" charset="0"/>
              </a:rPr>
              <a:t>children and adolescents  without bacteriological confirmation of TB but  with a high likelihood of MDR/RR-TB (based on TB symptoms, history of MDR/RR-TB contact  and etc)</a:t>
            </a:r>
            <a:endParaRPr lang="en-US" sz="2000" b="0">
              <a:solidFill>
                <a:schemeClr val="tx1"/>
              </a:solidFill>
              <a:latin typeface="+mn-lt"/>
            </a:endParaRPr>
          </a:p>
        </p:txBody>
      </p:sp>
      <p:sp>
        <p:nvSpPr>
          <p:cNvPr id="12" name="Footer Placeholder 1">
            <a:extLst>
              <a:ext uri="{FF2B5EF4-FFF2-40B4-BE49-F238E27FC236}">
                <a16:creationId xmlns:a16="http://schemas.microsoft.com/office/drawing/2014/main" id="{5DA90F15-18E4-D8B8-8384-B3A5F0C4FF51}"/>
              </a:ext>
            </a:extLst>
          </p:cNvPr>
          <p:cNvSpPr>
            <a:spLocks noGrp="1"/>
          </p:cNvSpPr>
          <p:nvPr>
            <p:ph type="ftr" sz="quarter" idx="11"/>
          </p:nvPr>
        </p:nvSpPr>
        <p:spPr>
          <a:xfrm>
            <a:off x="1794294" y="6442610"/>
            <a:ext cx="7333673" cy="365125"/>
          </a:xfrm>
        </p:spPr>
        <p:txBody>
          <a:bodyPr/>
          <a:lstStyle/>
          <a:p>
            <a:r>
              <a:rPr lang="en-US"/>
              <a:t>Module 4: Treatment and Care,  Chapter 2: Drug-resistant TB treatment</a:t>
            </a:r>
          </a:p>
          <a:p>
            <a:endParaRPr lang="en-GB"/>
          </a:p>
        </p:txBody>
      </p:sp>
    </p:spTree>
    <p:extLst>
      <p:ext uri="{BB962C8B-B14F-4D97-AF65-F5344CB8AC3E}">
        <p14:creationId xmlns:p14="http://schemas.microsoft.com/office/powerpoint/2010/main" val="177547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C6F701E-B09A-43FC-9248-D431F6CA968A}"/>
              </a:ext>
            </a:extLst>
          </p:cNvPr>
          <p:cNvSpPr/>
          <p:nvPr/>
        </p:nvSpPr>
        <p:spPr>
          <a:xfrm>
            <a:off x="299356" y="1432467"/>
            <a:ext cx="11593287" cy="399306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7" name="Slide Number Placeholder 2">
            <a:extLst>
              <a:ext uri="{FF2B5EF4-FFF2-40B4-BE49-F238E27FC236}">
                <a16:creationId xmlns:a16="http://schemas.microsoft.com/office/drawing/2014/main" id="{18EE7A1C-CE1E-0C01-E2B0-1B0A69F8F0EF}"/>
              </a:ext>
            </a:extLst>
          </p:cNvPr>
          <p:cNvSpPr>
            <a:spLocks noGrp="1"/>
          </p:cNvSpPr>
          <p:nvPr>
            <p:ph type="sldNum" sz="quarter" idx="12"/>
          </p:nvPr>
        </p:nvSpPr>
        <p:spPr>
          <a:xfrm>
            <a:off x="9262810" y="6442610"/>
            <a:ext cx="1309214" cy="365125"/>
          </a:xfrm>
        </p:spPr>
        <p:txBody>
          <a:bodyPr/>
          <a:lstStyle/>
          <a:p>
            <a:fld id="{92E002D6-D190-45E2-A289-FEFF1EC166F2}" type="slidenum">
              <a:rPr lang="en-GB" smtClean="0"/>
              <a:pPr/>
              <a:t>22</a:t>
            </a:fld>
            <a:endParaRPr lang="en-GB"/>
          </a:p>
        </p:txBody>
      </p:sp>
      <p:sp>
        <p:nvSpPr>
          <p:cNvPr id="9" name="TextBox 8">
            <a:extLst>
              <a:ext uri="{FF2B5EF4-FFF2-40B4-BE49-F238E27FC236}">
                <a16:creationId xmlns:a16="http://schemas.microsoft.com/office/drawing/2014/main" id="{72E89C80-3188-53B4-5B75-0823508026A9}"/>
              </a:ext>
            </a:extLst>
          </p:cNvPr>
          <p:cNvSpPr txBox="1"/>
          <p:nvPr/>
        </p:nvSpPr>
        <p:spPr>
          <a:xfrm>
            <a:off x="239150" y="783914"/>
            <a:ext cx="10935127" cy="461665"/>
          </a:xfrm>
          <a:prstGeom prst="rect">
            <a:avLst/>
          </a:prstGeom>
          <a:noFill/>
        </p:spPr>
        <p:txBody>
          <a:bodyPr wrap="square">
            <a:spAutoFit/>
          </a:bodyPr>
          <a:lstStyle/>
          <a:p>
            <a:r>
              <a:rPr lang="en-US" sz="2400" kern="0">
                <a:solidFill>
                  <a:srgbClr val="FF0000"/>
                </a:solidFill>
                <a:latin typeface="+mn-lt"/>
                <a:cs typeface="+mn-cs"/>
              </a:rPr>
              <a:t>What is the composition of  </a:t>
            </a:r>
            <a:r>
              <a:rPr lang="en-US" sz="2400" kern="0" err="1">
                <a:solidFill>
                  <a:srgbClr val="FF0000"/>
                </a:solidFill>
                <a:latin typeface="+mn-lt"/>
                <a:cs typeface="+mn-cs"/>
              </a:rPr>
              <a:t>BDLLfxC</a:t>
            </a:r>
            <a:r>
              <a:rPr lang="en-US" sz="2400" kern="0">
                <a:solidFill>
                  <a:srgbClr val="FF0000"/>
                </a:solidFill>
                <a:latin typeface="+mn-lt"/>
                <a:cs typeface="+mn-cs"/>
              </a:rPr>
              <a:t> regimen?</a:t>
            </a:r>
          </a:p>
        </p:txBody>
      </p:sp>
      <p:sp>
        <p:nvSpPr>
          <p:cNvPr id="12" name="Footer Placeholder 1">
            <a:extLst>
              <a:ext uri="{FF2B5EF4-FFF2-40B4-BE49-F238E27FC236}">
                <a16:creationId xmlns:a16="http://schemas.microsoft.com/office/drawing/2014/main" id="{5DA90F15-18E4-D8B8-8384-B3A5F0C4FF51}"/>
              </a:ext>
            </a:extLst>
          </p:cNvPr>
          <p:cNvSpPr>
            <a:spLocks noGrp="1"/>
          </p:cNvSpPr>
          <p:nvPr>
            <p:ph type="ftr" sz="quarter" idx="11"/>
          </p:nvPr>
        </p:nvSpPr>
        <p:spPr>
          <a:xfrm>
            <a:off x="1794294" y="6442610"/>
            <a:ext cx="7333673" cy="365125"/>
          </a:xfrm>
        </p:spPr>
        <p:txBody>
          <a:bodyPr/>
          <a:lstStyle/>
          <a:p>
            <a:r>
              <a:rPr lang="en-US"/>
              <a:t>Module 4: Treatment and Care,  Chapter 2: Drug-resistant TB treatment</a:t>
            </a:r>
          </a:p>
          <a:p>
            <a:endParaRPr lang="en-GB"/>
          </a:p>
        </p:txBody>
      </p:sp>
      <p:graphicFrame>
        <p:nvGraphicFramePr>
          <p:cNvPr id="13" name="Diagram 12">
            <a:extLst>
              <a:ext uri="{FF2B5EF4-FFF2-40B4-BE49-F238E27FC236}">
                <a16:creationId xmlns:a16="http://schemas.microsoft.com/office/drawing/2014/main" id="{50B29F53-8DB3-53AA-64F3-F20E09B137F8}"/>
              </a:ext>
            </a:extLst>
          </p:cNvPr>
          <p:cNvGraphicFramePr/>
          <p:nvPr>
            <p:extLst>
              <p:ext uri="{D42A27DB-BD31-4B8C-83A1-F6EECF244321}">
                <p14:modId xmlns:p14="http://schemas.microsoft.com/office/powerpoint/2010/main" val="477633673"/>
              </p:ext>
            </p:extLst>
          </p:nvPr>
        </p:nvGraphicFramePr>
        <p:xfrm>
          <a:off x="-1" y="1029634"/>
          <a:ext cx="12045840" cy="50921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a:extLst>
              <a:ext uri="{FF2B5EF4-FFF2-40B4-BE49-F238E27FC236}">
                <a16:creationId xmlns:a16="http://schemas.microsoft.com/office/drawing/2014/main" id="{B2F17E29-E7A5-BDFD-0A8F-D9B19813611B}"/>
              </a:ext>
            </a:extLst>
          </p:cNvPr>
          <p:cNvSpPr txBox="1"/>
          <p:nvPr/>
        </p:nvSpPr>
        <p:spPr>
          <a:xfrm>
            <a:off x="146161" y="1804422"/>
            <a:ext cx="1217691" cy="369332"/>
          </a:xfrm>
          <a:prstGeom prst="rect">
            <a:avLst/>
          </a:prstGeom>
          <a:noFill/>
        </p:spPr>
        <p:txBody>
          <a:bodyPr wrap="square" rtlCol="0">
            <a:spAutoFit/>
          </a:bodyPr>
          <a:lstStyle/>
          <a:p>
            <a:pPr algn="ctr"/>
            <a:r>
              <a:rPr lang="en-US" sz="1800" err="1"/>
              <a:t>BDLLfxC</a:t>
            </a:r>
            <a:endParaRPr lang="en-US" sz="1800"/>
          </a:p>
        </p:txBody>
      </p:sp>
      <p:sp>
        <p:nvSpPr>
          <p:cNvPr id="18" name="TextBox 17">
            <a:extLst>
              <a:ext uri="{FF2B5EF4-FFF2-40B4-BE49-F238E27FC236}">
                <a16:creationId xmlns:a16="http://schemas.microsoft.com/office/drawing/2014/main" id="{7888D043-7001-D8E9-9E71-58A75CABC992}"/>
              </a:ext>
            </a:extLst>
          </p:cNvPr>
          <p:cNvSpPr txBox="1"/>
          <p:nvPr/>
        </p:nvSpPr>
        <p:spPr>
          <a:xfrm>
            <a:off x="546533" y="3336169"/>
            <a:ext cx="1049796" cy="369332"/>
          </a:xfrm>
          <a:prstGeom prst="rect">
            <a:avLst/>
          </a:prstGeom>
          <a:noFill/>
        </p:spPr>
        <p:txBody>
          <a:bodyPr wrap="square" rtlCol="0">
            <a:spAutoFit/>
          </a:bodyPr>
          <a:lstStyle/>
          <a:p>
            <a:pPr algn="ctr"/>
            <a:r>
              <a:rPr lang="en-US" sz="1800" err="1"/>
              <a:t>BDLLfx</a:t>
            </a:r>
            <a:endParaRPr lang="en-US" sz="1800"/>
          </a:p>
        </p:txBody>
      </p:sp>
      <p:sp>
        <p:nvSpPr>
          <p:cNvPr id="19" name="TextBox 18">
            <a:extLst>
              <a:ext uri="{FF2B5EF4-FFF2-40B4-BE49-F238E27FC236}">
                <a16:creationId xmlns:a16="http://schemas.microsoft.com/office/drawing/2014/main" id="{E80AB7D4-5E9F-D73F-F523-5D3B3433870D}"/>
              </a:ext>
            </a:extLst>
          </p:cNvPr>
          <p:cNvSpPr txBox="1"/>
          <p:nvPr/>
        </p:nvSpPr>
        <p:spPr>
          <a:xfrm>
            <a:off x="171994" y="4867920"/>
            <a:ext cx="1049796" cy="369332"/>
          </a:xfrm>
          <a:prstGeom prst="rect">
            <a:avLst/>
          </a:prstGeom>
          <a:noFill/>
        </p:spPr>
        <p:txBody>
          <a:bodyPr wrap="square" rtlCol="0">
            <a:spAutoFit/>
          </a:bodyPr>
          <a:lstStyle/>
          <a:p>
            <a:pPr algn="ctr"/>
            <a:r>
              <a:rPr lang="en-US" sz="1800"/>
              <a:t>BDLC</a:t>
            </a:r>
          </a:p>
        </p:txBody>
      </p:sp>
      <p:sp>
        <p:nvSpPr>
          <p:cNvPr id="3" name="Title 20">
            <a:extLst>
              <a:ext uri="{FF2B5EF4-FFF2-40B4-BE49-F238E27FC236}">
                <a16:creationId xmlns:a16="http://schemas.microsoft.com/office/drawing/2014/main" id="{AAA22F2D-B065-3CAF-4ECC-7AB5B2A161F5}"/>
              </a:ext>
            </a:extLst>
          </p:cNvPr>
          <p:cNvSpPr txBox="1">
            <a:spLocks/>
          </p:cNvSpPr>
          <p:nvPr/>
        </p:nvSpPr>
        <p:spPr>
          <a:xfrm>
            <a:off x="288286" y="101869"/>
            <a:ext cx="8352793" cy="815901"/>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a:solidFill>
                  <a:schemeClr val="bg1"/>
                </a:solidFill>
                <a:latin typeface="Source Sans Pro"/>
                <a:ea typeface="Source Sans Pro"/>
                <a:cs typeface="Calibri"/>
              </a:rPr>
              <a:t>Operational Handbook:  6-month </a:t>
            </a:r>
            <a:r>
              <a:rPr lang="en-US" sz="3200" kern="0" err="1">
                <a:solidFill>
                  <a:schemeClr val="bg1"/>
                </a:solidFill>
                <a:latin typeface="+mn-lt"/>
                <a:cs typeface="+mn-cs"/>
              </a:rPr>
              <a:t>BDLLfxC</a:t>
            </a:r>
            <a:r>
              <a:rPr lang="en-US" sz="3200" kern="0">
                <a:solidFill>
                  <a:schemeClr val="bg1"/>
                </a:solidFill>
                <a:latin typeface="+mn-lt"/>
                <a:cs typeface="+mn-cs"/>
              </a:rPr>
              <a:t> </a:t>
            </a:r>
            <a:r>
              <a:rPr lang="en-US" sz="3200" kern="0">
                <a:solidFill>
                  <a:schemeClr val="bg1"/>
                </a:solidFill>
                <a:latin typeface="Source Sans Pro"/>
                <a:ea typeface="Source Sans Pro"/>
                <a:cs typeface="Calibri"/>
              </a:rPr>
              <a:t>regimen</a:t>
            </a:r>
            <a:endParaRPr lang="en-US">
              <a:solidFill>
                <a:schemeClr val="bg1"/>
              </a:solidFill>
            </a:endParaRPr>
          </a:p>
        </p:txBody>
      </p:sp>
    </p:spTree>
    <p:extLst>
      <p:ext uri="{BB962C8B-B14F-4D97-AF65-F5344CB8AC3E}">
        <p14:creationId xmlns:p14="http://schemas.microsoft.com/office/powerpoint/2010/main" val="1849429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C6F701E-B09A-43FC-9248-D431F6CA968A}"/>
              </a:ext>
            </a:extLst>
          </p:cNvPr>
          <p:cNvSpPr/>
          <p:nvPr/>
        </p:nvSpPr>
        <p:spPr>
          <a:xfrm>
            <a:off x="299356" y="1432467"/>
            <a:ext cx="11593287" cy="399306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9" name="TextBox 8">
            <a:extLst>
              <a:ext uri="{FF2B5EF4-FFF2-40B4-BE49-F238E27FC236}">
                <a16:creationId xmlns:a16="http://schemas.microsoft.com/office/drawing/2014/main" id="{72E89C80-3188-53B4-5B75-0823508026A9}"/>
              </a:ext>
            </a:extLst>
          </p:cNvPr>
          <p:cNvSpPr txBox="1"/>
          <p:nvPr/>
        </p:nvSpPr>
        <p:spPr>
          <a:xfrm>
            <a:off x="239150" y="783914"/>
            <a:ext cx="8613019" cy="461665"/>
          </a:xfrm>
          <a:prstGeom prst="rect">
            <a:avLst/>
          </a:prstGeom>
          <a:noFill/>
        </p:spPr>
        <p:txBody>
          <a:bodyPr wrap="square">
            <a:spAutoFit/>
          </a:bodyPr>
          <a:lstStyle/>
          <a:p>
            <a:r>
              <a:rPr lang="en-US" sz="2400" kern="0">
                <a:solidFill>
                  <a:srgbClr val="FF0000"/>
                </a:solidFill>
                <a:latin typeface="+mn-lt"/>
                <a:cs typeface="+mn-cs"/>
              </a:rPr>
              <a:t>What is the duration of the  </a:t>
            </a:r>
            <a:r>
              <a:rPr lang="en-US" sz="2400" kern="0" err="1">
                <a:solidFill>
                  <a:srgbClr val="FF0000"/>
                </a:solidFill>
                <a:latin typeface="+mn-lt"/>
                <a:cs typeface="+mn-cs"/>
              </a:rPr>
              <a:t>BDLLfxC</a:t>
            </a:r>
            <a:r>
              <a:rPr lang="en-US" sz="2400" kern="0">
                <a:solidFill>
                  <a:srgbClr val="FF0000"/>
                </a:solidFill>
                <a:latin typeface="+mn-lt"/>
                <a:cs typeface="+mn-cs"/>
              </a:rPr>
              <a:t> regimen?</a:t>
            </a:r>
          </a:p>
        </p:txBody>
      </p:sp>
      <p:sp>
        <p:nvSpPr>
          <p:cNvPr id="11" name="TextBox 10">
            <a:extLst>
              <a:ext uri="{FF2B5EF4-FFF2-40B4-BE49-F238E27FC236}">
                <a16:creationId xmlns:a16="http://schemas.microsoft.com/office/drawing/2014/main" id="{338AEFCF-6EDB-4D0C-BF24-97CECE8F4E0F}"/>
              </a:ext>
            </a:extLst>
          </p:cNvPr>
          <p:cNvSpPr txBox="1"/>
          <p:nvPr/>
        </p:nvSpPr>
        <p:spPr>
          <a:xfrm>
            <a:off x="140677" y="1180839"/>
            <a:ext cx="11901268" cy="612412"/>
          </a:xfrm>
          <a:prstGeom prst="rect">
            <a:avLst/>
          </a:prstGeom>
          <a:noFill/>
        </p:spPr>
        <p:txBody>
          <a:bodyPr wrap="square" rtlCol="0">
            <a:spAutoFit/>
          </a:bodyPr>
          <a:lstStyle/>
          <a:p>
            <a:pPr marL="342900" marR="0" lvl="0" indent="-342900" algn="just">
              <a:lnSpc>
                <a:spcPct val="200000"/>
              </a:lnSpc>
              <a:spcBef>
                <a:spcPts val="740"/>
              </a:spcBef>
              <a:spcAft>
                <a:spcPts val="0"/>
              </a:spcAft>
              <a:buFont typeface="Symbol" panose="05050102010706020507" pitchFamily="18" charset="2"/>
              <a:buChar char=""/>
            </a:pPr>
            <a:endParaRPr lang="en-US" sz="2000" b="0">
              <a:solidFill>
                <a:schemeClr val="tx1"/>
              </a:solidFill>
              <a:latin typeface="+mn-lt"/>
            </a:endParaRPr>
          </a:p>
        </p:txBody>
      </p:sp>
      <p:sp>
        <p:nvSpPr>
          <p:cNvPr id="12" name="Footer Placeholder 1">
            <a:extLst>
              <a:ext uri="{FF2B5EF4-FFF2-40B4-BE49-F238E27FC236}">
                <a16:creationId xmlns:a16="http://schemas.microsoft.com/office/drawing/2014/main" id="{5DA90F15-18E4-D8B8-8384-B3A5F0C4FF51}"/>
              </a:ext>
            </a:extLst>
          </p:cNvPr>
          <p:cNvSpPr>
            <a:spLocks noGrp="1"/>
          </p:cNvSpPr>
          <p:nvPr>
            <p:ph type="ftr" sz="quarter" idx="11"/>
          </p:nvPr>
        </p:nvSpPr>
        <p:spPr>
          <a:xfrm>
            <a:off x="1794294" y="6442610"/>
            <a:ext cx="7333673" cy="365125"/>
          </a:xfrm>
        </p:spPr>
        <p:txBody>
          <a:bodyPr/>
          <a:lstStyle/>
          <a:p>
            <a:r>
              <a:rPr lang="en-US"/>
              <a:t>Module 4: Treatment and Care,  Chapter 2: Drug-resistant TB treatment</a:t>
            </a:r>
          </a:p>
          <a:p>
            <a:endParaRPr lang="en-GB"/>
          </a:p>
        </p:txBody>
      </p:sp>
      <p:sp>
        <p:nvSpPr>
          <p:cNvPr id="5" name="Rectangle 2">
            <a:extLst>
              <a:ext uri="{FF2B5EF4-FFF2-40B4-BE49-F238E27FC236}">
                <a16:creationId xmlns:a16="http://schemas.microsoft.com/office/drawing/2014/main" id="{9468194B-7260-818B-C9DA-2A3A86148725}"/>
              </a:ext>
            </a:extLst>
          </p:cNvPr>
          <p:cNvSpPr>
            <a:spLocks noChangeArrowheads="1"/>
          </p:cNvSpPr>
          <p:nvPr/>
        </p:nvSpPr>
        <p:spPr bwMode="auto">
          <a:xfrm>
            <a:off x="6313258" y="3376921"/>
            <a:ext cx="3881332" cy="1107996"/>
          </a:xfrm>
          <a:prstGeom prst="rect">
            <a:avLst/>
          </a:prstGeom>
          <a:solidFill>
            <a:srgbClr val="C9DDF3"/>
          </a:solidFill>
          <a:ln w="9525">
            <a:solidFill>
              <a:schemeClr val="tx2"/>
            </a:solid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1800" i="0" u="none" strike="noStrike" cap="none" normalizeH="0" baseline="0">
                <a:ln>
                  <a:noFill/>
                </a:ln>
                <a:solidFill>
                  <a:srgbClr val="FF0000"/>
                </a:solidFill>
                <a:effectLst/>
                <a:latin typeface="+mn-lt"/>
              </a:rPr>
              <a:t>Reasons for extension:</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1800" b="0" i="0" u="none" strike="noStrike" cap="none" normalizeH="0" baseline="0">
                <a:ln>
                  <a:noFill/>
                </a:ln>
                <a:solidFill>
                  <a:schemeClr val="tx1"/>
                </a:solidFill>
                <a:effectLst/>
                <a:latin typeface="+mn-lt"/>
              </a:rPr>
              <a:t>Extensive pulmonary disease</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1800" b="0" i="0" u="none" strike="noStrike" cap="none" normalizeH="0" baseline="0">
                <a:ln>
                  <a:noFill/>
                </a:ln>
                <a:solidFill>
                  <a:schemeClr val="tx1"/>
                </a:solidFill>
                <a:effectLst/>
                <a:latin typeface="+mn-lt"/>
              </a:rPr>
              <a:t>Slow clinical response</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1800" b="0" i="0" u="none" strike="noStrike" cap="none" normalizeH="0" baseline="0">
                <a:ln>
                  <a:noFill/>
                </a:ln>
                <a:solidFill>
                  <a:schemeClr val="tx1"/>
                </a:solidFill>
                <a:effectLst/>
                <a:latin typeface="+mn-lt"/>
              </a:rPr>
              <a:t>No culture conversion by month 4</a:t>
            </a:r>
            <a:r>
              <a:rPr lang="en-GB" sz="1800" b="0">
                <a:solidFill>
                  <a:schemeClr val="tx1"/>
                </a:solidFill>
                <a:effectLst/>
                <a:latin typeface="+mn-lt"/>
                <a:ea typeface="MS Mincho" panose="02020609040205080304" pitchFamily="49" charset="-128"/>
                <a:cs typeface="Cordia New" panose="020B0304020202020204" pitchFamily="34" charset="-34"/>
              </a:rPr>
              <a:t>.</a:t>
            </a:r>
            <a:endParaRPr kumimoji="0" lang="en-US" altLang="en-US" sz="2000" b="0" i="0" u="none" strike="noStrike" cap="none" normalizeH="0" baseline="0">
              <a:ln>
                <a:noFill/>
              </a:ln>
              <a:solidFill>
                <a:schemeClr val="tx1"/>
              </a:solidFill>
              <a:effectLst/>
              <a:latin typeface="+mn-lt"/>
            </a:endParaRPr>
          </a:p>
        </p:txBody>
      </p:sp>
      <p:graphicFrame>
        <p:nvGraphicFramePr>
          <p:cNvPr id="8" name="Diagram 7">
            <a:extLst>
              <a:ext uri="{FF2B5EF4-FFF2-40B4-BE49-F238E27FC236}">
                <a16:creationId xmlns:a16="http://schemas.microsoft.com/office/drawing/2014/main" id="{BC726FCB-2956-5FFE-7BF8-DA4F18C275D0}"/>
              </a:ext>
            </a:extLst>
          </p:cNvPr>
          <p:cNvGraphicFramePr/>
          <p:nvPr>
            <p:extLst>
              <p:ext uri="{D42A27DB-BD31-4B8C-83A1-F6EECF244321}">
                <p14:modId xmlns:p14="http://schemas.microsoft.com/office/powerpoint/2010/main" val="2481260753"/>
              </p:ext>
            </p:extLst>
          </p:nvPr>
        </p:nvGraphicFramePr>
        <p:xfrm>
          <a:off x="706553" y="781699"/>
          <a:ext cx="10558077" cy="3253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extBox 15">
            <a:extLst>
              <a:ext uri="{FF2B5EF4-FFF2-40B4-BE49-F238E27FC236}">
                <a16:creationId xmlns:a16="http://schemas.microsoft.com/office/drawing/2014/main" id="{4DA4919C-BF1C-960D-6271-3F044DFA8A2F}"/>
              </a:ext>
            </a:extLst>
          </p:cNvPr>
          <p:cNvSpPr txBox="1"/>
          <p:nvPr/>
        </p:nvSpPr>
        <p:spPr>
          <a:xfrm>
            <a:off x="5680952" y="4990292"/>
            <a:ext cx="5797685" cy="1323439"/>
          </a:xfrm>
          <a:prstGeom prst="rect">
            <a:avLst/>
          </a:prstGeom>
          <a:solidFill>
            <a:schemeClr val="bg1">
              <a:lumMod val="95000"/>
            </a:schemeClr>
          </a:solidFill>
          <a:ln>
            <a:solidFill>
              <a:schemeClr val="tx2"/>
            </a:solidFill>
          </a:ln>
        </p:spPr>
        <p:txBody>
          <a:bodyPr wrap="square" rtlCol="0">
            <a:spAutoFit/>
          </a:bodyPr>
          <a:lstStyle/>
          <a:p>
            <a:pPr marL="285750" indent="-285750">
              <a:buFont typeface="Wingdings" panose="05000000000000000000" pitchFamily="2" charset="2"/>
              <a:buChar char="ü"/>
            </a:pPr>
            <a:r>
              <a:rPr lang="en-US" sz="1600" b="0">
                <a:solidFill>
                  <a:schemeClr val="tx1"/>
                </a:solidFill>
              </a:rPr>
              <a:t>If </a:t>
            </a:r>
            <a:r>
              <a:rPr lang="en-US" sz="1600">
                <a:solidFill>
                  <a:srgbClr val="FF0000"/>
                </a:solidFill>
              </a:rPr>
              <a:t>month 5&amp;6 cultures </a:t>
            </a:r>
            <a:r>
              <a:rPr lang="en-US" sz="1600" b="0">
                <a:solidFill>
                  <a:schemeClr val="tx1"/>
                </a:solidFill>
              </a:rPr>
              <a:t>are</a:t>
            </a:r>
            <a:r>
              <a:rPr lang="en-US" sz="1600">
                <a:solidFill>
                  <a:srgbClr val="FF0000"/>
                </a:solidFill>
              </a:rPr>
              <a:t> positive, </a:t>
            </a:r>
            <a:r>
              <a:rPr lang="en-US" sz="1600" b="0">
                <a:solidFill>
                  <a:schemeClr val="tx1"/>
                </a:solidFill>
              </a:rPr>
              <a:t>suspect treatment failure, especially with poor adherence or clinical deterioration.</a:t>
            </a:r>
          </a:p>
          <a:p>
            <a:pPr marL="285750" indent="-285750">
              <a:buFont typeface="Wingdings" panose="05000000000000000000" pitchFamily="2" charset="2"/>
              <a:buChar char="ü"/>
            </a:pPr>
            <a:r>
              <a:rPr lang="en-US" sz="1600" b="0">
                <a:solidFill>
                  <a:schemeClr val="tx1"/>
                </a:solidFill>
                <a:latin typeface="+mn-lt"/>
              </a:rPr>
              <a:t>In Children, treatment extension based on clinical </a:t>
            </a:r>
            <a:r>
              <a:rPr lang="en-GB" sz="1600" b="0">
                <a:solidFill>
                  <a:schemeClr val="tx1"/>
                </a:solidFill>
                <a:effectLst/>
                <a:latin typeface="+mn-lt"/>
                <a:ea typeface="MS Mincho" panose="02020609040205080304" pitchFamily="49" charset="-128"/>
                <a:cs typeface="Cordia New" panose="020B0304020202020204" pitchFamily="34" charset="-34"/>
              </a:rPr>
              <a:t>assessment, considering potential causes for deterioration</a:t>
            </a:r>
            <a:r>
              <a:rPr lang="en-GB" sz="1600" b="0" i="1">
                <a:solidFill>
                  <a:schemeClr val="tx1"/>
                </a:solidFill>
                <a:effectLst/>
                <a:latin typeface="+mn-lt"/>
                <a:ea typeface="MS Mincho" panose="02020609040205080304" pitchFamily="49" charset="-128"/>
                <a:cs typeface="Cordia New" panose="020B0304020202020204" pitchFamily="34" charset="-34"/>
              </a:rPr>
              <a:t>.</a:t>
            </a:r>
            <a:endParaRPr lang="en-US" sz="1600" b="0">
              <a:solidFill>
                <a:schemeClr val="tx1"/>
              </a:solidFill>
            </a:endParaRPr>
          </a:p>
        </p:txBody>
      </p:sp>
      <p:sp>
        <p:nvSpPr>
          <p:cNvPr id="17" name="Arrow: Down 16">
            <a:extLst>
              <a:ext uri="{FF2B5EF4-FFF2-40B4-BE49-F238E27FC236}">
                <a16:creationId xmlns:a16="http://schemas.microsoft.com/office/drawing/2014/main" id="{DA94CC2F-595E-32B5-85AF-1B3AE88818B4}"/>
              </a:ext>
            </a:extLst>
          </p:cNvPr>
          <p:cNvSpPr/>
          <p:nvPr/>
        </p:nvSpPr>
        <p:spPr>
          <a:xfrm>
            <a:off x="8096332" y="4737838"/>
            <a:ext cx="45719" cy="251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20">
            <a:extLst>
              <a:ext uri="{FF2B5EF4-FFF2-40B4-BE49-F238E27FC236}">
                <a16:creationId xmlns:a16="http://schemas.microsoft.com/office/drawing/2014/main" id="{61F54B17-DEA3-A31B-513F-9B4270492BFF}"/>
              </a:ext>
            </a:extLst>
          </p:cNvPr>
          <p:cNvSpPr txBox="1">
            <a:spLocks/>
          </p:cNvSpPr>
          <p:nvPr/>
        </p:nvSpPr>
        <p:spPr>
          <a:xfrm>
            <a:off x="288286" y="101869"/>
            <a:ext cx="8352793" cy="815901"/>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a:solidFill>
                  <a:schemeClr val="bg1"/>
                </a:solidFill>
                <a:latin typeface="Source Sans Pro"/>
                <a:ea typeface="Source Sans Pro"/>
                <a:cs typeface="Calibri"/>
              </a:rPr>
              <a:t>Operational Handbook:  6-month </a:t>
            </a:r>
            <a:r>
              <a:rPr lang="en-US" sz="3200" kern="0" err="1">
                <a:solidFill>
                  <a:schemeClr val="bg1"/>
                </a:solidFill>
                <a:latin typeface="+mn-lt"/>
                <a:cs typeface="+mn-cs"/>
              </a:rPr>
              <a:t>BDLLfxC</a:t>
            </a:r>
            <a:r>
              <a:rPr lang="en-US" sz="3200" kern="0">
                <a:solidFill>
                  <a:schemeClr val="bg1"/>
                </a:solidFill>
                <a:latin typeface="+mn-lt"/>
                <a:cs typeface="+mn-cs"/>
              </a:rPr>
              <a:t> </a:t>
            </a:r>
            <a:r>
              <a:rPr lang="en-US" sz="3200" kern="0">
                <a:solidFill>
                  <a:schemeClr val="bg1"/>
                </a:solidFill>
                <a:latin typeface="Source Sans Pro"/>
                <a:ea typeface="Source Sans Pro"/>
                <a:cs typeface="Calibri"/>
              </a:rPr>
              <a:t>regimen</a:t>
            </a:r>
            <a:endParaRPr lang="en-US">
              <a:solidFill>
                <a:schemeClr val="bg1"/>
              </a:solidFill>
            </a:endParaRPr>
          </a:p>
        </p:txBody>
      </p:sp>
      <p:sp>
        <p:nvSpPr>
          <p:cNvPr id="2" name="Slide Number Placeholder 1">
            <a:extLst>
              <a:ext uri="{FF2B5EF4-FFF2-40B4-BE49-F238E27FC236}">
                <a16:creationId xmlns:a16="http://schemas.microsoft.com/office/drawing/2014/main" id="{36085484-F97D-EC76-5CA4-62554AE521D1}"/>
              </a:ext>
            </a:extLst>
          </p:cNvPr>
          <p:cNvSpPr>
            <a:spLocks noGrp="1"/>
          </p:cNvSpPr>
          <p:nvPr>
            <p:ph type="sldNum" sz="quarter" idx="12"/>
          </p:nvPr>
        </p:nvSpPr>
        <p:spPr/>
        <p:txBody>
          <a:bodyPr/>
          <a:lstStyle/>
          <a:p>
            <a:fld id="{92E002D6-D190-45E2-A289-FEFF1EC166F2}" type="slidenum">
              <a:rPr lang="en-GB" smtClean="0"/>
              <a:pPr/>
              <a:t>23</a:t>
            </a:fld>
            <a:endParaRPr lang="en-GB"/>
          </a:p>
        </p:txBody>
      </p:sp>
    </p:spTree>
    <p:extLst>
      <p:ext uri="{BB962C8B-B14F-4D97-AF65-F5344CB8AC3E}">
        <p14:creationId xmlns:p14="http://schemas.microsoft.com/office/powerpoint/2010/main" val="4093089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427B217-10B6-9E73-BFE6-A284F2CA21CD}"/>
              </a:ext>
            </a:extLst>
          </p:cNvPr>
          <p:cNvSpPr>
            <a:spLocks noGrp="1"/>
          </p:cNvSpPr>
          <p:nvPr>
            <p:ph type="ftr" sz="quarter" idx="11"/>
          </p:nvPr>
        </p:nvSpPr>
        <p:spPr/>
        <p:txBody>
          <a:bodyPr/>
          <a:lstStyle/>
          <a:p>
            <a:r>
              <a:rPr lang="en-US"/>
              <a:t>Module 4: Treatment and Care,  Chapter 2: Drug-resistant TB treatment </a:t>
            </a:r>
            <a:endParaRPr lang="en-GB"/>
          </a:p>
        </p:txBody>
      </p:sp>
      <p:graphicFrame>
        <p:nvGraphicFramePr>
          <p:cNvPr id="6" name="Diagram 5">
            <a:extLst>
              <a:ext uri="{FF2B5EF4-FFF2-40B4-BE49-F238E27FC236}">
                <a16:creationId xmlns:a16="http://schemas.microsoft.com/office/drawing/2014/main" id="{85B227D4-0DF5-CA5A-9AC9-B4A3C171F321}"/>
              </a:ext>
            </a:extLst>
          </p:cNvPr>
          <p:cNvGraphicFramePr/>
          <p:nvPr>
            <p:extLst>
              <p:ext uri="{D42A27DB-BD31-4B8C-83A1-F6EECF244321}">
                <p14:modId xmlns:p14="http://schemas.microsoft.com/office/powerpoint/2010/main" val="4161835303"/>
              </p:ext>
            </p:extLst>
          </p:nvPr>
        </p:nvGraphicFramePr>
        <p:xfrm>
          <a:off x="217713" y="1330128"/>
          <a:ext cx="11829143" cy="4969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 Placeholder 2">
            <a:extLst>
              <a:ext uri="{FF2B5EF4-FFF2-40B4-BE49-F238E27FC236}">
                <a16:creationId xmlns:a16="http://schemas.microsoft.com/office/drawing/2014/main" id="{E2DA989C-7930-C767-A531-35D768B9B1BA}"/>
              </a:ext>
            </a:extLst>
          </p:cNvPr>
          <p:cNvSpPr txBox="1">
            <a:spLocks/>
          </p:cNvSpPr>
          <p:nvPr/>
        </p:nvSpPr>
        <p:spPr>
          <a:xfrm>
            <a:off x="335359" y="904975"/>
            <a:ext cx="11072869" cy="424193"/>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100000"/>
              </a:lnSpc>
              <a:buClrTx/>
              <a:buFontTx/>
              <a:buNone/>
            </a:pPr>
            <a:r>
              <a:rPr lang="en-US" sz="2400" kern="0">
                <a:solidFill>
                  <a:srgbClr val="FF0000"/>
                </a:solidFill>
              </a:rPr>
              <a:t>When to discontinue  6-month </a:t>
            </a:r>
            <a:r>
              <a:rPr lang="en-US" sz="2400" kern="0" err="1">
                <a:solidFill>
                  <a:srgbClr val="FF0000"/>
                </a:solidFill>
              </a:rPr>
              <a:t>BDLLfxC</a:t>
            </a:r>
            <a:r>
              <a:rPr lang="en-US" sz="2400" kern="0">
                <a:solidFill>
                  <a:srgbClr val="FF0000"/>
                </a:solidFill>
              </a:rPr>
              <a:t> regimen? </a:t>
            </a:r>
          </a:p>
        </p:txBody>
      </p:sp>
      <p:sp>
        <p:nvSpPr>
          <p:cNvPr id="8" name="Title 20">
            <a:extLst>
              <a:ext uri="{FF2B5EF4-FFF2-40B4-BE49-F238E27FC236}">
                <a16:creationId xmlns:a16="http://schemas.microsoft.com/office/drawing/2014/main" id="{5D9EE2E0-3C83-46CF-448F-27E3657C79C9}"/>
              </a:ext>
            </a:extLst>
          </p:cNvPr>
          <p:cNvSpPr txBox="1">
            <a:spLocks/>
          </p:cNvSpPr>
          <p:nvPr/>
        </p:nvSpPr>
        <p:spPr>
          <a:xfrm>
            <a:off x="288285" y="101869"/>
            <a:ext cx="8420285" cy="815901"/>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a:solidFill>
                  <a:schemeClr val="bg1"/>
                </a:solidFill>
                <a:latin typeface="Source Sans Pro"/>
                <a:ea typeface="Source Sans Pro"/>
                <a:cs typeface="Calibri"/>
              </a:rPr>
              <a:t>Operational Handbook:  6-month </a:t>
            </a:r>
            <a:r>
              <a:rPr lang="en-US" sz="3200" kern="0" err="1">
                <a:solidFill>
                  <a:schemeClr val="bg1"/>
                </a:solidFill>
                <a:latin typeface="Source Sans Pro"/>
                <a:ea typeface="Source Sans Pro"/>
                <a:cs typeface="Calibri"/>
              </a:rPr>
              <a:t>BDLLfxC</a:t>
            </a:r>
            <a:r>
              <a:rPr lang="en-US" sz="3200" kern="0">
                <a:solidFill>
                  <a:schemeClr val="bg1"/>
                </a:solidFill>
                <a:latin typeface="Source Sans Pro"/>
                <a:ea typeface="Source Sans Pro"/>
                <a:cs typeface="Calibri"/>
              </a:rPr>
              <a:t> regimen</a:t>
            </a:r>
            <a:endParaRPr lang="en-US">
              <a:solidFill>
                <a:schemeClr val="bg1"/>
              </a:solidFill>
            </a:endParaRPr>
          </a:p>
        </p:txBody>
      </p:sp>
      <p:sp>
        <p:nvSpPr>
          <p:cNvPr id="3" name="Slide Number Placeholder 2">
            <a:extLst>
              <a:ext uri="{FF2B5EF4-FFF2-40B4-BE49-F238E27FC236}">
                <a16:creationId xmlns:a16="http://schemas.microsoft.com/office/drawing/2014/main" id="{99B5ADA6-B4D4-C225-93B3-94681D5541A3}"/>
              </a:ext>
            </a:extLst>
          </p:cNvPr>
          <p:cNvSpPr>
            <a:spLocks noGrp="1"/>
          </p:cNvSpPr>
          <p:nvPr>
            <p:ph type="sldNum" sz="quarter" idx="12"/>
          </p:nvPr>
        </p:nvSpPr>
        <p:spPr/>
        <p:txBody>
          <a:bodyPr/>
          <a:lstStyle/>
          <a:p>
            <a:fld id="{92E002D6-D190-45E2-A289-FEFF1EC166F2}" type="slidenum">
              <a:rPr lang="en-GB" smtClean="0"/>
              <a:pPr/>
              <a:t>24</a:t>
            </a:fld>
            <a:endParaRPr lang="en-GB"/>
          </a:p>
        </p:txBody>
      </p:sp>
    </p:spTree>
    <p:extLst>
      <p:ext uri="{BB962C8B-B14F-4D97-AF65-F5344CB8AC3E}">
        <p14:creationId xmlns:p14="http://schemas.microsoft.com/office/powerpoint/2010/main" val="1582926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0">
            <a:extLst>
              <a:ext uri="{FF2B5EF4-FFF2-40B4-BE49-F238E27FC236}">
                <a16:creationId xmlns:a16="http://schemas.microsoft.com/office/drawing/2014/main" id="{D2CE25C5-E1FB-A7E9-DBB4-07722271E149}"/>
              </a:ext>
            </a:extLst>
          </p:cNvPr>
          <p:cNvSpPr txBox="1">
            <a:spLocks/>
          </p:cNvSpPr>
          <p:nvPr/>
        </p:nvSpPr>
        <p:spPr>
          <a:xfrm>
            <a:off x="288286" y="101869"/>
            <a:ext cx="8424640" cy="815901"/>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a:solidFill>
                  <a:schemeClr val="bg1"/>
                </a:solidFill>
                <a:latin typeface="Source Sans Pro"/>
                <a:ea typeface="Source Sans Pro"/>
                <a:cs typeface="Calibri"/>
              </a:rPr>
              <a:t>Operational Handbook: modified 9-month regimens</a:t>
            </a:r>
            <a:endParaRPr lang="en-US">
              <a:solidFill>
                <a:schemeClr val="bg1"/>
              </a:solidFill>
            </a:endParaRPr>
          </a:p>
        </p:txBody>
      </p:sp>
      <p:sp>
        <p:nvSpPr>
          <p:cNvPr id="6" name="Rectangle 5">
            <a:extLst>
              <a:ext uri="{FF2B5EF4-FFF2-40B4-BE49-F238E27FC236}">
                <a16:creationId xmlns:a16="http://schemas.microsoft.com/office/drawing/2014/main" id="{DC6F701E-B09A-43FC-9248-D431F6CA968A}"/>
              </a:ext>
            </a:extLst>
          </p:cNvPr>
          <p:cNvSpPr/>
          <p:nvPr/>
        </p:nvSpPr>
        <p:spPr>
          <a:xfrm>
            <a:off x="299356" y="1432467"/>
            <a:ext cx="11593287" cy="399306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9" name="TextBox 8">
            <a:extLst>
              <a:ext uri="{FF2B5EF4-FFF2-40B4-BE49-F238E27FC236}">
                <a16:creationId xmlns:a16="http://schemas.microsoft.com/office/drawing/2014/main" id="{72E89C80-3188-53B4-5B75-0823508026A9}"/>
              </a:ext>
            </a:extLst>
          </p:cNvPr>
          <p:cNvSpPr txBox="1"/>
          <p:nvPr/>
        </p:nvSpPr>
        <p:spPr>
          <a:xfrm>
            <a:off x="239150" y="783914"/>
            <a:ext cx="9493785" cy="461665"/>
          </a:xfrm>
          <a:prstGeom prst="rect">
            <a:avLst/>
          </a:prstGeom>
          <a:noFill/>
        </p:spPr>
        <p:txBody>
          <a:bodyPr wrap="square" lIns="91440" tIns="45720" rIns="91440" bIns="45720" anchor="t">
            <a:spAutoFit/>
          </a:bodyPr>
          <a:lstStyle/>
          <a:p>
            <a:r>
              <a:rPr lang="en-US" sz="2000" kern="0">
                <a:solidFill>
                  <a:srgbClr val="FF0000"/>
                </a:solidFill>
                <a:latin typeface="+mn-lt"/>
                <a:cs typeface="+mn-cs"/>
              </a:rPr>
              <a:t>What is the eligibility criteria of the modified 9-month regimens</a:t>
            </a:r>
            <a:r>
              <a:rPr lang="en-US" sz="2000">
                <a:solidFill>
                  <a:srgbClr val="FF0000"/>
                </a:solidFill>
                <a:latin typeface="Arial"/>
                <a:cs typeface="Arial"/>
              </a:rPr>
              <a:t>?</a:t>
            </a:r>
            <a:r>
              <a:rPr lang="en-US" sz="2400">
                <a:solidFill>
                  <a:srgbClr val="FF0000"/>
                </a:solidFill>
                <a:latin typeface="Arial"/>
                <a:cs typeface="Arial"/>
              </a:rPr>
              <a:t> </a:t>
            </a:r>
            <a:endParaRPr lang="en-US" sz="2400" kern="0">
              <a:solidFill>
                <a:srgbClr val="FF0000"/>
              </a:solidFill>
              <a:latin typeface="Arial"/>
              <a:cs typeface="Arial"/>
            </a:endParaRPr>
          </a:p>
        </p:txBody>
      </p:sp>
      <p:sp>
        <p:nvSpPr>
          <p:cNvPr id="12" name="Footer Placeholder 1">
            <a:extLst>
              <a:ext uri="{FF2B5EF4-FFF2-40B4-BE49-F238E27FC236}">
                <a16:creationId xmlns:a16="http://schemas.microsoft.com/office/drawing/2014/main" id="{5DA90F15-18E4-D8B8-8384-B3A5F0C4FF51}"/>
              </a:ext>
            </a:extLst>
          </p:cNvPr>
          <p:cNvSpPr>
            <a:spLocks noGrp="1"/>
          </p:cNvSpPr>
          <p:nvPr>
            <p:ph type="ftr" sz="quarter" idx="11"/>
          </p:nvPr>
        </p:nvSpPr>
        <p:spPr>
          <a:xfrm>
            <a:off x="1794294" y="6442610"/>
            <a:ext cx="7333673" cy="365125"/>
          </a:xfrm>
        </p:spPr>
        <p:txBody>
          <a:bodyPr/>
          <a:lstStyle/>
          <a:p>
            <a:r>
              <a:rPr lang="en-US"/>
              <a:t>Module 4: Treatment and Care,  Chapter 2: Drug-resistant TB treatment</a:t>
            </a:r>
          </a:p>
          <a:p>
            <a:endParaRPr lang="en-GB"/>
          </a:p>
        </p:txBody>
      </p:sp>
      <p:sp>
        <p:nvSpPr>
          <p:cNvPr id="3" name="TextBox 2">
            <a:extLst>
              <a:ext uri="{FF2B5EF4-FFF2-40B4-BE49-F238E27FC236}">
                <a16:creationId xmlns:a16="http://schemas.microsoft.com/office/drawing/2014/main" id="{EE3E546F-F174-224B-FBE6-27E15790ABB7}"/>
              </a:ext>
            </a:extLst>
          </p:cNvPr>
          <p:cNvSpPr txBox="1"/>
          <p:nvPr/>
        </p:nvSpPr>
        <p:spPr>
          <a:xfrm>
            <a:off x="288286" y="1259895"/>
            <a:ext cx="11604357" cy="4741747"/>
          </a:xfrm>
          <a:prstGeom prst="rect">
            <a:avLst/>
          </a:prstGeom>
          <a:noFill/>
        </p:spPr>
        <p:txBody>
          <a:bodyPr wrap="square" rtlCol="0">
            <a:spAutoFit/>
          </a:bodyPr>
          <a:lstStyle/>
          <a:p>
            <a:pPr marL="342900" marR="60960" indent="-342900">
              <a:lnSpc>
                <a:spcPct val="150000"/>
              </a:lnSpc>
              <a:spcBef>
                <a:spcPts val="0"/>
              </a:spcBef>
              <a:spcAft>
                <a:spcPts val="0"/>
              </a:spcAft>
              <a:buFont typeface="Wingdings" panose="05000000000000000000" pitchFamily="2" charset="2"/>
              <a:buChar char="§"/>
            </a:pPr>
            <a:r>
              <a:rPr lang="en-GB" sz="2000" b="0" spc="-5">
                <a:solidFill>
                  <a:schemeClr val="tx1"/>
                </a:solidFill>
                <a:effectLst/>
                <a:latin typeface="+mn-lt"/>
                <a:ea typeface="Garamond" panose="02020404030301010803" pitchFamily="18" charset="0"/>
              </a:rPr>
              <a:t>People with MDR/RR-TB </a:t>
            </a:r>
            <a:r>
              <a:rPr lang="en-GB" sz="2000" b="0">
                <a:solidFill>
                  <a:schemeClr val="tx1"/>
                </a:solidFill>
                <a:effectLst/>
                <a:latin typeface="+mn-lt"/>
                <a:ea typeface="Segoe UI Light" panose="020B0502040204020203" pitchFamily="34" charset="0"/>
                <a:cs typeface="Cordia New" panose="020B0304020202020204" pitchFamily="34" charset="-34"/>
              </a:rPr>
              <a:t>in whom resistance to fluoroquinolones has been excluded.</a:t>
            </a:r>
            <a:endParaRPr lang="en-US" sz="2000" b="0">
              <a:solidFill>
                <a:schemeClr val="tx1"/>
              </a:solidFill>
              <a:effectLst/>
              <a:latin typeface="+mn-lt"/>
              <a:ea typeface="MS Mincho" panose="02020609040205080304" pitchFamily="49" charset="-128"/>
              <a:cs typeface="Cordia New" panose="020B0304020202020204" pitchFamily="34" charset="-34"/>
            </a:endParaRPr>
          </a:p>
          <a:p>
            <a:pPr marL="342900" marR="60960" lvl="0" indent="-342900" algn="l">
              <a:lnSpc>
                <a:spcPct val="150000"/>
              </a:lnSpc>
              <a:spcBef>
                <a:spcPts val="0"/>
              </a:spcBef>
              <a:spcAft>
                <a:spcPts val="0"/>
              </a:spcAft>
              <a:buFont typeface="Wingdings" panose="05000000000000000000" pitchFamily="2" charset="2"/>
              <a:buChar char="§"/>
            </a:pPr>
            <a:r>
              <a:rPr lang="en-GB" sz="2000" b="0">
                <a:solidFill>
                  <a:schemeClr val="tx1"/>
                </a:solidFill>
                <a:effectLst/>
                <a:latin typeface="+mn-lt"/>
                <a:ea typeface="Segoe UI Light" panose="020B0502040204020203" pitchFamily="34" charset="0"/>
                <a:cs typeface="Cordia New" panose="020B0304020202020204" pitchFamily="34" charset="-34"/>
              </a:rPr>
              <a:t>People with  PTB, children, adolescents, PLHIV, pregnant and breastfeeding women. </a:t>
            </a:r>
            <a:endParaRPr lang="en-US" sz="2000" b="0">
              <a:solidFill>
                <a:schemeClr val="tx1"/>
              </a:solidFill>
              <a:effectLst/>
              <a:latin typeface="+mn-lt"/>
              <a:ea typeface="MS Mincho" panose="02020609040205080304" pitchFamily="49" charset="-128"/>
              <a:cs typeface="Cordia New" panose="020B0304020202020204" pitchFamily="34" charset="-34"/>
            </a:endParaRPr>
          </a:p>
          <a:p>
            <a:pPr marL="342900" marR="60960" lvl="0" indent="-342900" algn="l">
              <a:lnSpc>
                <a:spcPct val="150000"/>
              </a:lnSpc>
              <a:spcBef>
                <a:spcPts val="0"/>
              </a:spcBef>
              <a:spcAft>
                <a:spcPts val="0"/>
              </a:spcAft>
              <a:buFont typeface="Wingdings" panose="05000000000000000000" pitchFamily="2" charset="2"/>
              <a:buChar char="§"/>
            </a:pPr>
            <a:r>
              <a:rPr lang="en-GB" sz="2000" b="0">
                <a:solidFill>
                  <a:schemeClr val="tx1"/>
                </a:solidFill>
                <a:effectLst/>
                <a:latin typeface="+mn-lt"/>
                <a:ea typeface="Segoe UI Light" panose="020B0502040204020203" pitchFamily="34" charset="0"/>
                <a:cs typeface="Cordia New" panose="020B0304020202020204" pitchFamily="34" charset="-34"/>
              </a:rPr>
              <a:t>People with extensive TB disease and all forms of EPTB, except CNS TB, osteoarticular TB or disseminated forms of TB with multiorgan involvement.</a:t>
            </a:r>
            <a:endParaRPr lang="en-US" sz="2000" b="0">
              <a:solidFill>
                <a:schemeClr val="tx1"/>
              </a:solidFill>
              <a:effectLst/>
              <a:latin typeface="+mn-lt"/>
              <a:ea typeface="MS Mincho" panose="02020609040205080304" pitchFamily="49" charset="-128"/>
              <a:cs typeface="Cordia New" panose="020B0304020202020204" pitchFamily="34" charset="-34"/>
            </a:endParaRPr>
          </a:p>
          <a:p>
            <a:pPr marL="342900" marR="0" lvl="0" indent="-342900" algn="l">
              <a:lnSpc>
                <a:spcPct val="150000"/>
              </a:lnSpc>
              <a:spcBef>
                <a:spcPts val="0"/>
              </a:spcBef>
              <a:spcAft>
                <a:spcPts val="0"/>
              </a:spcAft>
              <a:buFont typeface="Wingdings" panose="05000000000000000000" pitchFamily="2" charset="2"/>
              <a:buChar char="§"/>
            </a:pPr>
            <a:r>
              <a:rPr lang="en-GB" sz="2000" b="0">
                <a:solidFill>
                  <a:schemeClr val="tx1"/>
                </a:solidFill>
                <a:effectLst/>
                <a:latin typeface="+mn-lt"/>
                <a:ea typeface="Segoe UI Light" panose="020B0502040204020203" pitchFamily="34" charset="0"/>
                <a:cs typeface="Cordia New" panose="020B0304020202020204" pitchFamily="34" charset="-34"/>
              </a:rPr>
              <a:t>People with MDR/RR-TB and &lt;1 month of previous exposure to any of the component medicines of the regimen (apart from pyrazinamide and </a:t>
            </a:r>
            <a:r>
              <a:rPr lang="en-US" sz="2000" b="0">
                <a:solidFill>
                  <a:schemeClr val="tx1"/>
                </a:solidFill>
                <a:effectLst/>
                <a:latin typeface="+mn-lt"/>
                <a:ea typeface="Segoe UI Light" panose="020B0502040204020203" pitchFamily="34" charset="0"/>
                <a:cs typeface="Cordia New" panose="020B0304020202020204" pitchFamily="34" charset="-34"/>
              </a:rPr>
              <a:t>fluoroquinolones</a:t>
            </a:r>
            <a:r>
              <a:rPr lang="en-GB" sz="2000" b="0">
                <a:solidFill>
                  <a:schemeClr val="tx1"/>
                </a:solidFill>
                <a:effectLst/>
                <a:latin typeface="+mn-lt"/>
                <a:ea typeface="Segoe UI Light" panose="020B0502040204020203" pitchFamily="34" charset="0"/>
                <a:cs typeface="Cordia New" panose="020B0304020202020204" pitchFamily="34" charset="-34"/>
              </a:rPr>
              <a:t>). When exposure is &gt;r than 1 month, resistance should be ruled out. </a:t>
            </a:r>
            <a:endParaRPr lang="en-US" sz="2000" b="0">
              <a:solidFill>
                <a:schemeClr val="tx1"/>
              </a:solidFill>
              <a:effectLst/>
              <a:latin typeface="+mn-lt"/>
              <a:ea typeface="MS Mincho" panose="02020609040205080304" pitchFamily="49" charset="-128"/>
              <a:cs typeface="Cordia New" panose="020B0304020202020204" pitchFamily="34" charset="-34"/>
            </a:endParaRPr>
          </a:p>
          <a:p>
            <a:pPr marL="342900" marR="0" lvl="0" indent="-342900" algn="just">
              <a:lnSpc>
                <a:spcPct val="150000"/>
              </a:lnSpc>
              <a:spcBef>
                <a:spcPts val="740"/>
              </a:spcBef>
              <a:spcAft>
                <a:spcPts val="0"/>
              </a:spcAft>
              <a:buFont typeface="Wingdings" panose="05000000000000000000" pitchFamily="2" charset="2"/>
              <a:buChar char="§"/>
            </a:pPr>
            <a:r>
              <a:rPr lang="en-GB" sz="2000" b="0" spc="-5">
                <a:solidFill>
                  <a:schemeClr val="tx1"/>
                </a:solidFill>
                <a:effectLst/>
                <a:latin typeface="+mn-lt"/>
                <a:ea typeface="Garamond" panose="02020404030301010803" pitchFamily="18" charset="0"/>
              </a:rPr>
              <a:t>children and adolescents  without bacteriological confirmation of TB but  with a high likelihood of MDR/RR-TB (based on TB symptoms, history of MDR/RR-TB contact  and etc)</a:t>
            </a:r>
            <a:endParaRPr lang="en-US" sz="2000" b="0">
              <a:solidFill>
                <a:schemeClr val="tx1"/>
              </a:solidFill>
              <a:latin typeface="+mn-lt"/>
            </a:endParaRPr>
          </a:p>
          <a:p>
            <a:pPr marL="342900" indent="-342900">
              <a:lnSpc>
                <a:spcPct val="150000"/>
              </a:lnSpc>
              <a:buFont typeface="Wingdings" panose="05000000000000000000" pitchFamily="2" charset="2"/>
              <a:buChar char="§"/>
            </a:pPr>
            <a:endParaRPr lang="en-US" sz="2000" b="0">
              <a:solidFill>
                <a:schemeClr val="tx1"/>
              </a:solidFill>
              <a:latin typeface="+mn-lt"/>
            </a:endParaRPr>
          </a:p>
        </p:txBody>
      </p:sp>
      <p:sp>
        <p:nvSpPr>
          <p:cNvPr id="4" name="Slide Number Placeholder 3">
            <a:extLst>
              <a:ext uri="{FF2B5EF4-FFF2-40B4-BE49-F238E27FC236}">
                <a16:creationId xmlns:a16="http://schemas.microsoft.com/office/drawing/2014/main" id="{0C9ADE4A-CE0E-7F58-B9BA-6B7D9220B169}"/>
              </a:ext>
            </a:extLst>
          </p:cNvPr>
          <p:cNvSpPr>
            <a:spLocks noGrp="1"/>
          </p:cNvSpPr>
          <p:nvPr>
            <p:ph type="sldNum" sz="quarter" idx="12"/>
          </p:nvPr>
        </p:nvSpPr>
        <p:spPr/>
        <p:txBody>
          <a:bodyPr/>
          <a:lstStyle/>
          <a:p>
            <a:fld id="{92E002D6-D190-45E2-A289-FEFF1EC166F2}" type="slidenum">
              <a:rPr lang="en-GB" smtClean="0"/>
              <a:pPr/>
              <a:t>25</a:t>
            </a:fld>
            <a:endParaRPr lang="en-GB"/>
          </a:p>
        </p:txBody>
      </p:sp>
    </p:spTree>
    <p:extLst>
      <p:ext uri="{BB962C8B-B14F-4D97-AF65-F5344CB8AC3E}">
        <p14:creationId xmlns:p14="http://schemas.microsoft.com/office/powerpoint/2010/main" val="2250508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a:extLst>
              <a:ext uri="{FF2B5EF4-FFF2-40B4-BE49-F238E27FC236}">
                <a16:creationId xmlns:a16="http://schemas.microsoft.com/office/drawing/2014/main" id="{CA9FE7EE-AADB-03E4-8BFE-27D0D4AFD5F3}"/>
              </a:ext>
            </a:extLst>
          </p:cNvPr>
          <p:cNvSpPr>
            <a:spLocks noGrp="1"/>
          </p:cNvSpPr>
          <p:nvPr>
            <p:ph type="ftr" sz="quarter" idx="11"/>
          </p:nvPr>
        </p:nvSpPr>
        <p:spPr>
          <a:xfrm>
            <a:off x="1794294" y="6442610"/>
            <a:ext cx="7333673" cy="365125"/>
          </a:xfrm>
        </p:spPr>
        <p:txBody>
          <a:bodyPr/>
          <a:lstStyle/>
          <a:p>
            <a:r>
              <a:rPr lang="en-US"/>
              <a:t>Module 4: Treatment and Care,  Chapter 2: Drug-resistant TB treatment </a:t>
            </a:r>
            <a:endParaRPr lang="en-GB"/>
          </a:p>
        </p:txBody>
      </p:sp>
      <p:sp>
        <p:nvSpPr>
          <p:cNvPr id="7" name="Text Placeholder 2">
            <a:extLst>
              <a:ext uri="{FF2B5EF4-FFF2-40B4-BE49-F238E27FC236}">
                <a16:creationId xmlns:a16="http://schemas.microsoft.com/office/drawing/2014/main" id="{F38A9E4D-43EF-1F1A-5243-1DB11B5E71D6}"/>
              </a:ext>
            </a:extLst>
          </p:cNvPr>
          <p:cNvSpPr txBox="1">
            <a:spLocks/>
          </p:cNvSpPr>
          <p:nvPr/>
        </p:nvSpPr>
        <p:spPr>
          <a:xfrm>
            <a:off x="335359" y="726617"/>
            <a:ext cx="11645321" cy="424193"/>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100000"/>
              </a:lnSpc>
              <a:buClrTx/>
              <a:buFontTx/>
              <a:buNone/>
            </a:pPr>
            <a:r>
              <a:rPr lang="en-US" sz="2400" b="1" kern="0">
                <a:solidFill>
                  <a:srgbClr val="FF0000"/>
                </a:solidFill>
              </a:rPr>
              <a:t>What is the composition and duration of the modified 9-month regimens?</a:t>
            </a:r>
          </a:p>
        </p:txBody>
      </p:sp>
      <p:graphicFrame>
        <p:nvGraphicFramePr>
          <p:cNvPr id="3" name="Diagram 2">
            <a:extLst>
              <a:ext uri="{FF2B5EF4-FFF2-40B4-BE49-F238E27FC236}">
                <a16:creationId xmlns:a16="http://schemas.microsoft.com/office/drawing/2014/main" id="{EACFB1A1-EA7F-761C-997E-8392EE322D66}"/>
              </a:ext>
            </a:extLst>
          </p:cNvPr>
          <p:cNvGraphicFramePr/>
          <p:nvPr>
            <p:extLst>
              <p:ext uri="{D42A27DB-BD31-4B8C-83A1-F6EECF244321}">
                <p14:modId xmlns:p14="http://schemas.microsoft.com/office/powerpoint/2010/main" val="1196918917"/>
              </p:ext>
            </p:extLst>
          </p:nvPr>
        </p:nvGraphicFramePr>
        <p:xfrm>
          <a:off x="273339" y="1213340"/>
          <a:ext cx="11707341" cy="56446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2">
            <a:extLst>
              <a:ext uri="{FF2B5EF4-FFF2-40B4-BE49-F238E27FC236}">
                <a16:creationId xmlns:a16="http://schemas.microsoft.com/office/drawing/2014/main" id="{0AC478D3-14E7-FBB8-8AE4-126071A720E8}"/>
              </a:ext>
            </a:extLst>
          </p:cNvPr>
          <p:cNvSpPr>
            <a:spLocks noGrp="1"/>
          </p:cNvSpPr>
          <p:nvPr>
            <p:ph type="sldNum" sz="quarter" idx="12"/>
          </p:nvPr>
        </p:nvSpPr>
        <p:spPr>
          <a:xfrm>
            <a:off x="9262810" y="6442610"/>
            <a:ext cx="1309214" cy="365125"/>
          </a:xfrm>
        </p:spPr>
        <p:txBody>
          <a:bodyPr/>
          <a:lstStyle/>
          <a:p>
            <a:fld id="{92E002D6-D190-45E2-A289-FEFF1EC166F2}" type="slidenum">
              <a:rPr lang="en-GB" smtClean="0"/>
              <a:pPr/>
              <a:t>26</a:t>
            </a:fld>
            <a:endParaRPr lang="en-GB"/>
          </a:p>
        </p:txBody>
      </p:sp>
      <p:sp>
        <p:nvSpPr>
          <p:cNvPr id="6" name="Title 20">
            <a:extLst>
              <a:ext uri="{FF2B5EF4-FFF2-40B4-BE49-F238E27FC236}">
                <a16:creationId xmlns:a16="http://schemas.microsoft.com/office/drawing/2014/main" id="{FEA385CA-70A2-4C7B-30B7-382CB6529AEA}"/>
              </a:ext>
            </a:extLst>
          </p:cNvPr>
          <p:cNvSpPr txBox="1">
            <a:spLocks/>
          </p:cNvSpPr>
          <p:nvPr/>
        </p:nvSpPr>
        <p:spPr>
          <a:xfrm>
            <a:off x="288286" y="101869"/>
            <a:ext cx="8424640" cy="815901"/>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a:solidFill>
                  <a:schemeClr val="bg1"/>
                </a:solidFill>
                <a:latin typeface="Source Sans Pro"/>
                <a:ea typeface="Source Sans Pro"/>
                <a:cs typeface="Calibri"/>
              </a:rPr>
              <a:t>Operational Handbook: modified 9-month regimens</a:t>
            </a:r>
            <a:endParaRPr lang="en-US">
              <a:solidFill>
                <a:schemeClr val="bg1"/>
              </a:solidFill>
            </a:endParaRPr>
          </a:p>
        </p:txBody>
      </p:sp>
    </p:spTree>
    <p:extLst>
      <p:ext uri="{BB962C8B-B14F-4D97-AF65-F5344CB8AC3E}">
        <p14:creationId xmlns:p14="http://schemas.microsoft.com/office/powerpoint/2010/main" val="1163335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F38A9E4D-43EF-1F1A-5243-1DB11B5E71D6}"/>
              </a:ext>
            </a:extLst>
          </p:cNvPr>
          <p:cNvSpPr txBox="1">
            <a:spLocks/>
          </p:cNvSpPr>
          <p:nvPr/>
        </p:nvSpPr>
        <p:spPr>
          <a:xfrm>
            <a:off x="335360" y="746719"/>
            <a:ext cx="10536956" cy="424193"/>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100000"/>
              </a:lnSpc>
              <a:buClrTx/>
              <a:buFontTx/>
              <a:buNone/>
            </a:pPr>
            <a:r>
              <a:rPr lang="en-US" sz="2400" b="1" kern="0">
                <a:solidFill>
                  <a:srgbClr val="FF0000"/>
                </a:solidFill>
              </a:rPr>
              <a:t>What is the dosage and frequency of the modified 9-month regimens?</a:t>
            </a:r>
          </a:p>
        </p:txBody>
      </p:sp>
      <p:sp>
        <p:nvSpPr>
          <p:cNvPr id="6" name="Rectangle 5">
            <a:extLst>
              <a:ext uri="{FF2B5EF4-FFF2-40B4-BE49-F238E27FC236}">
                <a16:creationId xmlns:a16="http://schemas.microsoft.com/office/drawing/2014/main" id="{DC6F701E-B09A-43FC-9248-D431F6CA968A}"/>
              </a:ext>
            </a:extLst>
          </p:cNvPr>
          <p:cNvSpPr/>
          <p:nvPr/>
        </p:nvSpPr>
        <p:spPr>
          <a:xfrm>
            <a:off x="299356" y="1432467"/>
            <a:ext cx="11593287" cy="399306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graphicFrame>
        <p:nvGraphicFramePr>
          <p:cNvPr id="9" name="Diagram 8">
            <a:extLst>
              <a:ext uri="{FF2B5EF4-FFF2-40B4-BE49-F238E27FC236}">
                <a16:creationId xmlns:a16="http://schemas.microsoft.com/office/drawing/2014/main" id="{08971143-A923-E548-D93F-79D24C6E5495}"/>
              </a:ext>
            </a:extLst>
          </p:cNvPr>
          <p:cNvGraphicFramePr/>
          <p:nvPr>
            <p:extLst>
              <p:ext uri="{D42A27DB-BD31-4B8C-83A1-F6EECF244321}">
                <p14:modId xmlns:p14="http://schemas.microsoft.com/office/powerpoint/2010/main" val="1383035411"/>
              </p:ext>
            </p:extLst>
          </p:nvPr>
        </p:nvGraphicFramePr>
        <p:xfrm>
          <a:off x="254449" y="1253130"/>
          <a:ext cx="11856640" cy="5247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1">
            <a:extLst>
              <a:ext uri="{FF2B5EF4-FFF2-40B4-BE49-F238E27FC236}">
                <a16:creationId xmlns:a16="http://schemas.microsoft.com/office/drawing/2014/main" id="{C77589F6-62F1-3D76-BD25-FD4B1EC27D2B}"/>
              </a:ext>
            </a:extLst>
          </p:cNvPr>
          <p:cNvSpPr>
            <a:spLocks noGrp="1"/>
          </p:cNvSpPr>
          <p:nvPr>
            <p:ph type="ftr" sz="quarter" idx="11"/>
          </p:nvPr>
        </p:nvSpPr>
        <p:spPr>
          <a:xfrm>
            <a:off x="1794294" y="6442610"/>
            <a:ext cx="7333673" cy="365125"/>
          </a:xfrm>
        </p:spPr>
        <p:txBody>
          <a:bodyPr/>
          <a:lstStyle/>
          <a:p>
            <a:r>
              <a:rPr lang="en-US"/>
              <a:t>Module 4: Treatment and Care,  Chapter 2: Drug-resistant TB treatment</a:t>
            </a:r>
          </a:p>
          <a:p>
            <a:endParaRPr lang="en-GB"/>
          </a:p>
        </p:txBody>
      </p:sp>
      <p:sp>
        <p:nvSpPr>
          <p:cNvPr id="3" name="Title 20">
            <a:extLst>
              <a:ext uri="{FF2B5EF4-FFF2-40B4-BE49-F238E27FC236}">
                <a16:creationId xmlns:a16="http://schemas.microsoft.com/office/drawing/2014/main" id="{0FE66793-3EFE-1559-A34B-C9905AE81192}"/>
              </a:ext>
            </a:extLst>
          </p:cNvPr>
          <p:cNvSpPr txBox="1">
            <a:spLocks/>
          </p:cNvSpPr>
          <p:nvPr/>
        </p:nvSpPr>
        <p:spPr>
          <a:xfrm>
            <a:off x="288286" y="101869"/>
            <a:ext cx="8424640" cy="815901"/>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a:solidFill>
                  <a:schemeClr val="bg1"/>
                </a:solidFill>
                <a:latin typeface="Source Sans Pro"/>
                <a:ea typeface="Source Sans Pro"/>
                <a:cs typeface="Calibri"/>
              </a:rPr>
              <a:t>Operational Handbook: modified 9-month regimens</a:t>
            </a:r>
            <a:endParaRPr lang="en-US">
              <a:solidFill>
                <a:schemeClr val="bg1"/>
              </a:solidFill>
            </a:endParaRPr>
          </a:p>
        </p:txBody>
      </p:sp>
      <p:sp>
        <p:nvSpPr>
          <p:cNvPr id="2" name="Slide Number Placeholder 1">
            <a:extLst>
              <a:ext uri="{FF2B5EF4-FFF2-40B4-BE49-F238E27FC236}">
                <a16:creationId xmlns:a16="http://schemas.microsoft.com/office/drawing/2014/main" id="{EA5F74FE-391C-2063-854C-55A2DBC705AD}"/>
              </a:ext>
            </a:extLst>
          </p:cNvPr>
          <p:cNvSpPr>
            <a:spLocks noGrp="1"/>
          </p:cNvSpPr>
          <p:nvPr>
            <p:ph type="sldNum" sz="quarter" idx="12"/>
          </p:nvPr>
        </p:nvSpPr>
        <p:spPr/>
        <p:txBody>
          <a:bodyPr/>
          <a:lstStyle/>
          <a:p>
            <a:fld id="{92E002D6-D190-45E2-A289-FEFF1EC166F2}" type="slidenum">
              <a:rPr lang="en-GB" smtClean="0"/>
              <a:pPr/>
              <a:t>27</a:t>
            </a:fld>
            <a:endParaRPr lang="en-GB"/>
          </a:p>
        </p:txBody>
      </p:sp>
    </p:spTree>
    <p:extLst>
      <p:ext uri="{BB962C8B-B14F-4D97-AF65-F5344CB8AC3E}">
        <p14:creationId xmlns:p14="http://schemas.microsoft.com/office/powerpoint/2010/main" val="2183950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F38A9E4D-43EF-1F1A-5243-1DB11B5E71D6}"/>
              </a:ext>
            </a:extLst>
          </p:cNvPr>
          <p:cNvSpPr txBox="1">
            <a:spLocks/>
          </p:cNvSpPr>
          <p:nvPr/>
        </p:nvSpPr>
        <p:spPr>
          <a:xfrm>
            <a:off x="335360" y="808263"/>
            <a:ext cx="11568354" cy="893680"/>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100000"/>
              </a:lnSpc>
              <a:buClrTx/>
              <a:buFontTx/>
              <a:buNone/>
            </a:pPr>
            <a:r>
              <a:rPr lang="en-US" sz="2400" kern="0">
                <a:solidFill>
                  <a:srgbClr val="FF0000"/>
                </a:solidFill>
              </a:rPr>
              <a:t>What is the role of pyrazinamide in the modified 9-month regimens?</a:t>
            </a:r>
          </a:p>
        </p:txBody>
      </p:sp>
      <p:sp>
        <p:nvSpPr>
          <p:cNvPr id="6" name="Rectangle 5">
            <a:extLst>
              <a:ext uri="{FF2B5EF4-FFF2-40B4-BE49-F238E27FC236}">
                <a16:creationId xmlns:a16="http://schemas.microsoft.com/office/drawing/2014/main" id="{DC6F701E-B09A-43FC-9248-D431F6CA968A}"/>
              </a:ext>
            </a:extLst>
          </p:cNvPr>
          <p:cNvSpPr/>
          <p:nvPr/>
        </p:nvSpPr>
        <p:spPr>
          <a:xfrm>
            <a:off x="299356" y="1432467"/>
            <a:ext cx="11593287" cy="399306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4" name="Slide Number Placeholder 2">
            <a:extLst>
              <a:ext uri="{FF2B5EF4-FFF2-40B4-BE49-F238E27FC236}">
                <a16:creationId xmlns:a16="http://schemas.microsoft.com/office/drawing/2014/main" id="{F0DD676C-4B82-C2D0-11C4-E80722581BCF}"/>
              </a:ext>
            </a:extLst>
          </p:cNvPr>
          <p:cNvSpPr>
            <a:spLocks noGrp="1"/>
          </p:cNvSpPr>
          <p:nvPr>
            <p:ph type="sldNum" sz="quarter" idx="12"/>
          </p:nvPr>
        </p:nvSpPr>
        <p:spPr>
          <a:xfrm>
            <a:off x="9262810" y="6442610"/>
            <a:ext cx="1309214" cy="365125"/>
          </a:xfrm>
        </p:spPr>
        <p:txBody>
          <a:bodyPr/>
          <a:lstStyle/>
          <a:p>
            <a:fld id="{92E002D6-D190-45E2-A289-FEFF1EC166F2}" type="slidenum">
              <a:rPr lang="en-GB" smtClean="0"/>
              <a:pPr/>
              <a:t>28</a:t>
            </a:fld>
            <a:endParaRPr lang="en-GB"/>
          </a:p>
        </p:txBody>
      </p:sp>
      <p:graphicFrame>
        <p:nvGraphicFramePr>
          <p:cNvPr id="8" name="Diagram 7">
            <a:extLst>
              <a:ext uri="{FF2B5EF4-FFF2-40B4-BE49-F238E27FC236}">
                <a16:creationId xmlns:a16="http://schemas.microsoft.com/office/drawing/2014/main" id="{6EC7B695-FAC3-A1B3-DB94-0285E5903C1C}"/>
              </a:ext>
            </a:extLst>
          </p:cNvPr>
          <p:cNvGraphicFramePr/>
          <p:nvPr>
            <p:extLst>
              <p:ext uri="{D42A27DB-BD31-4B8C-83A1-F6EECF244321}">
                <p14:modId xmlns:p14="http://schemas.microsoft.com/office/powerpoint/2010/main" val="865644434"/>
              </p:ext>
            </p:extLst>
          </p:nvPr>
        </p:nvGraphicFramePr>
        <p:xfrm>
          <a:off x="472520" y="1336183"/>
          <a:ext cx="11384120" cy="51560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1">
            <a:extLst>
              <a:ext uri="{FF2B5EF4-FFF2-40B4-BE49-F238E27FC236}">
                <a16:creationId xmlns:a16="http://schemas.microsoft.com/office/drawing/2014/main" id="{AC09972E-5206-82D3-33DE-C7AB4536B751}"/>
              </a:ext>
            </a:extLst>
          </p:cNvPr>
          <p:cNvSpPr>
            <a:spLocks noGrp="1"/>
          </p:cNvSpPr>
          <p:nvPr>
            <p:ph type="ftr" sz="quarter" idx="11"/>
          </p:nvPr>
        </p:nvSpPr>
        <p:spPr>
          <a:xfrm>
            <a:off x="1794294" y="6442610"/>
            <a:ext cx="7333673" cy="365125"/>
          </a:xfrm>
        </p:spPr>
        <p:txBody>
          <a:bodyPr/>
          <a:lstStyle/>
          <a:p>
            <a:r>
              <a:rPr lang="en-US"/>
              <a:t>Module 4: Treatment and Care,  Chapter 2: Drug-resistant TB treatment</a:t>
            </a:r>
          </a:p>
          <a:p>
            <a:endParaRPr lang="en-GB"/>
          </a:p>
        </p:txBody>
      </p:sp>
      <p:sp>
        <p:nvSpPr>
          <p:cNvPr id="5" name="Title 20">
            <a:extLst>
              <a:ext uri="{FF2B5EF4-FFF2-40B4-BE49-F238E27FC236}">
                <a16:creationId xmlns:a16="http://schemas.microsoft.com/office/drawing/2014/main" id="{1A672600-85AE-5D0A-630A-974A7F4206DB}"/>
              </a:ext>
            </a:extLst>
          </p:cNvPr>
          <p:cNvSpPr txBox="1">
            <a:spLocks/>
          </p:cNvSpPr>
          <p:nvPr/>
        </p:nvSpPr>
        <p:spPr>
          <a:xfrm>
            <a:off x="288286" y="101869"/>
            <a:ext cx="8424640" cy="815901"/>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a:solidFill>
                  <a:schemeClr val="bg1"/>
                </a:solidFill>
                <a:latin typeface="Source Sans Pro"/>
                <a:ea typeface="Source Sans Pro"/>
                <a:cs typeface="Calibri"/>
              </a:rPr>
              <a:t>Operational Handbook: modified 9-month regimens</a:t>
            </a:r>
            <a:endParaRPr lang="en-US">
              <a:solidFill>
                <a:schemeClr val="bg1"/>
              </a:solidFill>
            </a:endParaRPr>
          </a:p>
        </p:txBody>
      </p:sp>
    </p:spTree>
    <p:extLst>
      <p:ext uri="{BB962C8B-B14F-4D97-AF65-F5344CB8AC3E}">
        <p14:creationId xmlns:p14="http://schemas.microsoft.com/office/powerpoint/2010/main" val="1022942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0">
            <a:extLst>
              <a:ext uri="{FF2B5EF4-FFF2-40B4-BE49-F238E27FC236}">
                <a16:creationId xmlns:a16="http://schemas.microsoft.com/office/drawing/2014/main" id="{6E6F71DC-923B-4457-9610-C0602DC277B4}"/>
              </a:ext>
            </a:extLst>
          </p:cNvPr>
          <p:cNvSpPr txBox="1">
            <a:spLocks/>
          </p:cNvSpPr>
          <p:nvPr/>
        </p:nvSpPr>
        <p:spPr>
          <a:xfrm>
            <a:off x="288286" y="101869"/>
            <a:ext cx="7333673" cy="815901"/>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a:solidFill>
                  <a:schemeClr val="bg1"/>
                </a:solidFill>
                <a:latin typeface="Source Sans Pro" panose="020B0503030403020204" pitchFamily="34" charset="0"/>
                <a:ea typeface="Source Sans Pro" panose="020B0503030403020204" pitchFamily="34" charset="0"/>
                <a:cs typeface="Calibri" panose="020F0502020204030204" pitchFamily="34" charset="0"/>
              </a:rPr>
              <a:t>Overview of 2025 guidelines DR-TB chapter</a:t>
            </a:r>
          </a:p>
        </p:txBody>
      </p:sp>
      <p:sp>
        <p:nvSpPr>
          <p:cNvPr id="2" name="Footer Placeholder 1">
            <a:extLst>
              <a:ext uri="{FF2B5EF4-FFF2-40B4-BE49-F238E27FC236}">
                <a16:creationId xmlns:a16="http://schemas.microsoft.com/office/drawing/2014/main" id="{A44B9BD7-5CD9-4FBC-AC3A-F37E3739A4E4}"/>
              </a:ext>
            </a:extLst>
          </p:cNvPr>
          <p:cNvSpPr>
            <a:spLocks noGrp="1"/>
          </p:cNvSpPr>
          <p:nvPr>
            <p:ph type="ftr" sz="quarter" idx="11"/>
          </p:nvPr>
        </p:nvSpPr>
        <p:spPr>
          <a:xfrm>
            <a:off x="1794294" y="6534050"/>
            <a:ext cx="7333673" cy="365125"/>
          </a:xfrm>
        </p:spPr>
        <p:txBody>
          <a:bodyPr/>
          <a:lstStyle/>
          <a:p>
            <a:r>
              <a:rPr lang="en-US"/>
              <a:t>Module 4: Treatment and Care,  Chapter 2: Drug-resistant TB treatment</a:t>
            </a:r>
          </a:p>
          <a:p>
            <a:endParaRPr lang="en-GB"/>
          </a:p>
        </p:txBody>
      </p:sp>
      <p:sp>
        <p:nvSpPr>
          <p:cNvPr id="6" name="Rectangle 5">
            <a:extLst>
              <a:ext uri="{FF2B5EF4-FFF2-40B4-BE49-F238E27FC236}">
                <a16:creationId xmlns:a16="http://schemas.microsoft.com/office/drawing/2014/main" id="{1DD4DE97-BCF5-2B81-C60B-A3A075404669}"/>
              </a:ext>
            </a:extLst>
          </p:cNvPr>
          <p:cNvSpPr/>
          <p:nvPr/>
        </p:nvSpPr>
        <p:spPr>
          <a:xfrm>
            <a:off x="163944" y="832673"/>
            <a:ext cx="12028056" cy="5344476"/>
          </a:xfrm>
          <a:prstGeom prst="rect">
            <a:avLst/>
          </a:prstGeom>
          <a:ln w="19050">
            <a:noFill/>
          </a:ln>
        </p:spPr>
        <p:txBody>
          <a:bodyPr wrap="square">
            <a:spAutoFit/>
          </a:bodyPr>
          <a:lstStyle/>
          <a:p>
            <a:pPr marL="342900" indent="-342900" algn="l" rtl="0" fontAlgn="base">
              <a:lnSpc>
                <a:spcPct val="150000"/>
              </a:lnSpc>
              <a:buFont typeface="Wingdings" panose="05000000000000000000" pitchFamily="2" charset="2"/>
              <a:buChar char="v"/>
            </a:pPr>
            <a:r>
              <a:rPr lang="en-US" sz="2000" b="1" i="0" u="none" strike="noStrike">
                <a:solidFill>
                  <a:schemeClr val="accent6"/>
                </a:solidFill>
                <a:effectLst/>
                <a:latin typeface="Arial" panose="020B0604020202020204" pitchFamily="34" charset="0"/>
              </a:rPr>
              <a:t>Treatment of drug-resistant TB using 6-month regimens</a:t>
            </a:r>
            <a:r>
              <a:rPr lang="en-US" sz="2000" b="1" i="0" u="none" strike="noStrike">
                <a:solidFill>
                  <a:srgbClr val="000000"/>
                </a:solidFill>
                <a:effectLst/>
                <a:latin typeface="Arial" panose="020B0604020202020204" pitchFamily="34" charset="0"/>
              </a:rPr>
              <a:t> </a:t>
            </a:r>
            <a:r>
              <a:rPr lang="en-US" sz="2000" b="0" i="0">
                <a:solidFill>
                  <a:srgbClr val="000000"/>
                </a:solidFill>
                <a:effectLst/>
                <a:latin typeface="Arial" panose="020B0604020202020204" pitchFamily="34" charset="0"/>
              </a:rPr>
              <a:t>​</a:t>
            </a:r>
          </a:p>
          <a:p>
            <a:pPr marL="625475" indent="-342900" algn="l" rtl="0" fontAlgn="base">
              <a:lnSpc>
                <a:spcPct val="150000"/>
              </a:lnSpc>
              <a:buFont typeface="Wingdings" panose="05000000000000000000" pitchFamily="2" charset="2"/>
              <a:buChar char="Ø"/>
            </a:pPr>
            <a:r>
              <a:rPr lang="en-US" sz="1600" b="0">
                <a:solidFill>
                  <a:schemeClr val="accent6"/>
                </a:solidFill>
              </a:rPr>
              <a:t>The 6-month bedaquiline, pretomanid, linezolid, and moxifloxacin (</a:t>
            </a:r>
            <a:r>
              <a:rPr lang="en-US" sz="1600" b="0" err="1">
                <a:solidFill>
                  <a:schemeClr val="accent6"/>
                </a:solidFill>
              </a:rPr>
              <a:t>BPaLM</a:t>
            </a:r>
            <a:r>
              <a:rPr lang="en-US" sz="1600" b="0">
                <a:solidFill>
                  <a:schemeClr val="accent6"/>
                </a:solidFill>
              </a:rPr>
              <a:t>) regimen</a:t>
            </a:r>
            <a:r>
              <a:rPr lang="en-US" sz="1600" b="0">
                <a:solidFill>
                  <a:srgbClr val="000000"/>
                </a:solidFill>
                <a:effectLst/>
                <a:latin typeface="Arial" panose="020B0604020202020204" pitchFamily="34" charset="0"/>
              </a:rPr>
              <a:t>​</a:t>
            </a:r>
          </a:p>
          <a:p>
            <a:pPr marL="625475" indent="-342900" algn="l" rtl="0" fontAlgn="base">
              <a:lnSpc>
                <a:spcPct val="150000"/>
              </a:lnSpc>
              <a:buFont typeface="Wingdings" panose="05000000000000000000" pitchFamily="2" charset="2"/>
              <a:buChar char="Ø"/>
            </a:pPr>
            <a:r>
              <a:rPr lang="en-US" sz="1600" b="0" u="none" strike="noStrike">
                <a:solidFill>
                  <a:srgbClr val="FF0000"/>
                </a:solidFill>
                <a:effectLst/>
                <a:latin typeface="Arial" panose="020B0604020202020204" pitchFamily="34" charset="0"/>
              </a:rPr>
              <a:t>The 6-month bedaquiline, delamanid, linezolid, levofloxacin and clofazimine (</a:t>
            </a:r>
            <a:r>
              <a:rPr lang="en-US" sz="1600" b="0" u="none" strike="noStrike" err="1">
                <a:solidFill>
                  <a:srgbClr val="FF0000"/>
                </a:solidFill>
                <a:effectLst/>
                <a:latin typeface="Arial" panose="020B0604020202020204" pitchFamily="34" charset="0"/>
              </a:rPr>
              <a:t>BDLLfxC</a:t>
            </a:r>
            <a:r>
              <a:rPr lang="en-US" sz="1600" b="0" u="none" strike="noStrike">
                <a:solidFill>
                  <a:srgbClr val="FF0000"/>
                </a:solidFill>
                <a:effectLst/>
                <a:latin typeface="Arial" panose="020B0604020202020204" pitchFamily="34" charset="0"/>
              </a:rPr>
              <a:t>) (NEW)</a:t>
            </a:r>
            <a:r>
              <a:rPr lang="en-US" sz="1800" b="0">
                <a:solidFill>
                  <a:srgbClr val="000000"/>
                </a:solidFill>
                <a:effectLst/>
                <a:latin typeface="Arial" panose="020B0604020202020204" pitchFamily="34" charset="0"/>
              </a:rPr>
              <a:t>​</a:t>
            </a:r>
          </a:p>
          <a:p>
            <a:pPr marL="342900" indent="-342900" algn="l" rtl="0" fontAlgn="base">
              <a:lnSpc>
                <a:spcPct val="150000"/>
              </a:lnSpc>
              <a:buFont typeface="Wingdings" panose="05000000000000000000" pitchFamily="2" charset="2"/>
              <a:buChar char="v"/>
            </a:pPr>
            <a:r>
              <a:rPr lang="en-US" sz="2000" b="1" i="0" u="none" strike="noStrike">
                <a:solidFill>
                  <a:schemeClr val="accent6"/>
                </a:solidFill>
                <a:effectLst/>
                <a:latin typeface="Arial" panose="020B0604020202020204" pitchFamily="34" charset="0"/>
              </a:rPr>
              <a:t>Treatment of drug-resistant TB using 9-month regimens </a:t>
            </a:r>
            <a:r>
              <a:rPr lang="en-US" sz="2000" b="0" i="0">
                <a:solidFill>
                  <a:srgbClr val="000000"/>
                </a:solidFill>
                <a:effectLst/>
                <a:latin typeface="Arial" panose="020B0604020202020204" pitchFamily="34" charset="0"/>
              </a:rPr>
              <a:t>​</a:t>
            </a:r>
          </a:p>
          <a:p>
            <a:pPr marL="625475" indent="-342900" algn="l" rtl="0" fontAlgn="base">
              <a:lnSpc>
                <a:spcPct val="150000"/>
              </a:lnSpc>
              <a:buFont typeface="Wingdings" panose="05000000000000000000" pitchFamily="2" charset="2"/>
              <a:buChar char="Ø"/>
            </a:pPr>
            <a:r>
              <a:rPr lang="en-US" sz="1600" b="0">
                <a:solidFill>
                  <a:schemeClr val="accent6"/>
                </a:solidFill>
              </a:rPr>
              <a:t>The 9-month all-oral regimen for MDR/RR-TB​</a:t>
            </a:r>
          </a:p>
          <a:p>
            <a:pPr marL="625475" indent="-342900" algn="l" rtl="0" fontAlgn="base">
              <a:lnSpc>
                <a:spcPct val="150000"/>
              </a:lnSpc>
              <a:buFont typeface="Wingdings" panose="05000000000000000000" pitchFamily="2" charset="2"/>
              <a:buChar char="Ø"/>
            </a:pPr>
            <a:r>
              <a:rPr lang="en-US" sz="1600" b="0">
                <a:solidFill>
                  <a:srgbClr val="FF0000"/>
                </a:solidFill>
              </a:rPr>
              <a:t>The modified 9-month all-oral regimens for MDR/RR-TB (NEW)​</a:t>
            </a:r>
          </a:p>
          <a:p>
            <a:pPr marL="342900" indent="-342900" algn="l" rtl="0" fontAlgn="base">
              <a:lnSpc>
                <a:spcPct val="150000"/>
              </a:lnSpc>
              <a:buFont typeface="Wingdings" panose="05000000000000000000" pitchFamily="2" charset="2"/>
              <a:buChar char="v"/>
            </a:pPr>
            <a:r>
              <a:rPr lang="en-US" sz="2000" i="0" u="none" strike="noStrike">
                <a:solidFill>
                  <a:schemeClr val="accent6"/>
                </a:solidFill>
                <a:effectLst/>
                <a:latin typeface="Arial" panose="020B0604020202020204" pitchFamily="34" charset="0"/>
              </a:rPr>
              <a:t>Treatment of drug-resistant TB using longer regimens</a:t>
            </a:r>
            <a:r>
              <a:rPr lang="en-US" sz="2000" i="0">
                <a:solidFill>
                  <a:schemeClr val="accent6"/>
                </a:solidFill>
                <a:effectLst/>
                <a:latin typeface="Arial" panose="020B0604020202020204" pitchFamily="34" charset="0"/>
              </a:rPr>
              <a:t>​</a:t>
            </a:r>
          </a:p>
          <a:p>
            <a:pPr marL="342900" indent="-342900" algn="l" rtl="0" fontAlgn="base">
              <a:lnSpc>
                <a:spcPct val="150000"/>
              </a:lnSpc>
              <a:buFont typeface="Wingdings" panose="05000000000000000000" pitchFamily="2" charset="2"/>
              <a:buChar char="v"/>
            </a:pPr>
            <a:r>
              <a:rPr lang="en-US" sz="2000" i="0" u="none" strike="noStrike">
                <a:solidFill>
                  <a:schemeClr val="accent6"/>
                </a:solidFill>
                <a:effectLst/>
                <a:latin typeface="Arial" panose="020B0604020202020204" pitchFamily="34" charset="0"/>
              </a:rPr>
              <a:t>Regimen for </a:t>
            </a:r>
            <a:r>
              <a:rPr lang="en-US" sz="2000">
                <a:solidFill>
                  <a:schemeClr val="accent6"/>
                </a:solidFill>
              </a:rPr>
              <a:t>R</a:t>
            </a:r>
            <a:r>
              <a:rPr lang="en-US" sz="2000" i="0" u="none" strike="noStrike">
                <a:solidFill>
                  <a:schemeClr val="accent6"/>
                </a:solidFill>
                <a:effectLst/>
                <a:latin typeface="Arial" panose="020B0604020202020204" pitchFamily="34" charset="0"/>
              </a:rPr>
              <a:t>if-susceptible &amp; </a:t>
            </a:r>
            <a:r>
              <a:rPr lang="en-US" sz="2000" err="1">
                <a:solidFill>
                  <a:schemeClr val="accent6"/>
                </a:solidFill>
              </a:rPr>
              <a:t>Inh</a:t>
            </a:r>
            <a:r>
              <a:rPr lang="en-US" sz="2000" i="0" u="none" strike="noStrike">
                <a:solidFill>
                  <a:schemeClr val="accent6"/>
                </a:solidFill>
                <a:effectLst/>
                <a:latin typeface="Arial" panose="020B0604020202020204" pitchFamily="34" charset="0"/>
              </a:rPr>
              <a:t>-resistant tuberculosis</a:t>
            </a:r>
            <a:r>
              <a:rPr lang="en-US" sz="2000" i="0">
                <a:solidFill>
                  <a:schemeClr val="accent6"/>
                </a:solidFill>
                <a:effectLst/>
                <a:latin typeface="Arial" panose="020B0604020202020204" pitchFamily="34" charset="0"/>
              </a:rPr>
              <a:t>​</a:t>
            </a:r>
            <a:endParaRPr lang="en-US" sz="2000" i="0">
              <a:solidFill>
                <a:srgbClr val="000000"/>
              </a:solidFill>
              <a:effectLst/>
              <a:latin typeface="Arial" panose="020B0604020202020204" pitchFamily="34" charset="0"/>
            </a:endParaRPr>
          </a:p>
          <a:p>
            <a:pPr marL="342900" indent="-342900" algn="l" rtl="0" fontAlgn="base">
              <a:lnSpc>
                <a:spcPct val="150000"/>
              </a:lnSpc>
              <a:buFont typeface="Wingdings" panose="05000000000000000000" pitchFamily="2" charset="2"/>
              <a:buChar char="v"/>
            </a:pPr>
            <a:r>
              <a:rPr lang="en-US" sz="2000" i="0" u="none" strike="noStrike">
                <a:solidFill>
                  <a:schemeClr val="accent6"/>
                </a:solidFill>
                <a:effectLst/>
                <a:latin typeface="Arial" panose="020B0604020202020204" pitchFamily="34" charset="0"/>
              </a:rPr>
              <a:t>Start of antiretroviral therapy in MDR/RR-TB patients</a:t>
            </a:r>
            <a:endParaRPr lang="en-US" sz="2000" i="0">
              <a:solidFill>
                <a:schemeClr val="accent6"/>
              </a:solidFill>
              <a:effectLst/>
              <a:latin typeface="Arial" panose="020B0604020202020204" pitchFamily="34" charset="0"/>
            </a:endParaRPr>
          </a:p>
          <a:p>
            <a:pPr marL="342900" indent="-342900" algn="l" rtl="0" fontAlgn="base">
              <a:lnSpc>
                <a:spcPct val="150000"/>
              </a:lnSpc>
              <a:buFont typeface="Wingdings" panose="05000000000000000000" pitchFamily="2" charset="2"/>
              <a:buChar char="v"/>
            </a:pPr>
            <a:r>
              <a:rPr lang="en-US" sz="2000" i="0" u="none" strike="noStrike">
                <a:solidFill>
                  <a:schemeClr val="accent6"/>
                </a:solidFill>
                <a:effectLst/>
                <a:latin typeface="Arial" panose="020B0604020202020204" pitchFamily="34" charset="0"/>
              </a:rPr>
              <a:t>Surgery for patients on MDR/RR-TB treatment</a:t>
            </a:r>
            <a:r>
              <a:rPr lang="en-US" sz="2400" i="0">
                <a:solidFill>
                  <a:srgbClr val="000000"/>
                </a:solidFill>
                <a:effectLst/>
                <a:latin typeface="Arial" panose="020B0604020202020204" pitchFamily="34" charset="0"/>
              </a:rPr>
              <a:t>​</a:t>
            </a:r>
          </a:p>
          <a:p>
            <a:pPr marL="342900" indent="-342900" algn="l" rtl="0" fontAlgn="base">
              <a:lnSpc>
                <a:spcPct val="150000"/>
              </a:lnSpc>
              <a:buFont typeface="Wingdings" panose="05000000000000000000" pitchFamily="2" charset="2"/>
              <a:buChar char="v"/>
            </a:pPr>
            <a:r>
              <a:rPr lang="en-US" sz="2000">
                <a:solidFill>
                  <a:srgbClr val="FF0000"/>
                </a:solidFill>
              </a:rPr>
              <a:t>Hepatitis C virus (HCV) and MDR/RR-TB treatment co-administration (NEW)​</a:t>
            </a:r>
          </a:p>
          <a:p>
            <a:pPr marL="342900" indent="-342900" algn="l" rtl="0" fontAlgn="base">
              <a:lnSpc>
                <a:spcPct val="150000"/>
              </a:lnSpc>
              <a:buFont typeface="Wingdings" panose="05000000000000000000" pitchFamily="2" charset="2"/>
              <a:buChar char="v"/>
            </a:pPr>
            <a:r>
              <a:rPr lang="en-US" sz="2000">
                <a:solidFill>
                  <a:srgbClr val="FF0000"/>
                </a:solidFill>
              </a:rPr>
              <a:t>Monitoring patient response to MDR/RR-TB treatment (consolidated)</a:t>
            </a:r>
          </a:p>
        </p:txBody>
      </p:sp>
      <p:sp>
        <p:nvSpPr>
          <p:cNvPr id="9" name="TextBox 8">
            <a:extLst>
              <a:ext uri="{FF2B5EF4-FFF2-40B4-BE49-F238E27FC236}">
                <a16:creationId xmlns:a16="http://schemas.microsoft.com/office/drawing/2014/main" id="{D1C516FB-3B63-42FB-7690-E2528CAA9267}"/>
              </a:ext>
            </a:extLst>
          </p:cNvPr>
          <p:cNvSpPr txBox="1"/>
          <p:nvPr/>
        </p:nvSpPr>
        <p:spPr>
          <a:xfrm>
            <a:off x="9763071" y="4655873"/>
            <a:ext cx="878767" cy="338554"/>
          </a:xfrm>
          <a:prstGeom prst="rect">
            <a:avLst/>
          </a:prstGeom>
          <a:noFill/>
        </p:spPr>
        <p:txBody>
          <a:bodyPr wrap="none" rtlCol="0">
            <a:spAutoFit/>
          </a:bodyPr>
          <a:lstStyle/>
          <a:p>
            <a:pPr algn="ctr"/>
            <a:r>
              <a:rPr lang="en-US" sz="1600" b="1">
                <a:solidFill>
                  <a:schemeClr val="bg1"/>
                </a:solidFill>
              </a:rPr>
              <a:t>2sn025</a:t>
            </a:r>
          </a:p>
        </p:txBody>
      </p:sp>
      <p:sp>
        <p:nvSpPr>
          <p:cNvPr id="11" name="TextBox 10">
            <a:extLst>
              <a:ext uri="{FF2B5EF4-FFF2-40B4-BE49-F238E27FC236}">
                <a16:creationId xmlns:a16="http://schemas.microsoft.com/office/drawing/2014/main" id="{9850EA71-F5E2-0FD7-CBA7-354E9D697503}"/>
              </a:ext>
            </a:extLst>
          </p:cNvPr>
          <p:cNvSpPr txBox="1"/>
          <p:nvPr/>
        </p:nvSpPr>
        <p:spPr>
          <a:xfrm>
            <a:off x="10332758" y="1090539"/>
            <a:ext cx="941283" cy="523220"/>
          </a:xfrm>
          <a:prstGeom prst="rect">
            <a:avLst/>
          </a:prstGeom>
          <a:noFill/>
        </p:spPr>
        <p:txBody>
          <a:bodyPr wrap="none" rtlCol="0">
            <a:spAutoFit/>
          </a:bodyPr>
          <a:lstStyle/>
          <a:p>
            <a:r>
              <a:rPr lang="en-US" sz="2800" b="1">
                <a:latin typeface="Source Sans Pro" panose="020B0503030403020204" pitchFamily="34" charset="0"/>
                <a:ea typeface="Source Sans Pro" panose="020B0503030403020204" pitchFamily="34" charset="0"/>
                <a:cs typeface="Calibri" panose="020F0502020204030204" pitchFamily="34" charset="0"/>
              </a:rPr>
              <a:t>2025</a:t>
            </a:r>
          </a:p>
        </p:txBody>
      </p:sp>
      <p:pic>
        <p:nvPicPr>
          <p:cNvPr id="13" name="Picture 12">
            <a:extLst>
              <a:ext uri="{FF2B5EF4-FFF2-40B4-BE49-F238E27FC236}">
                <a16:creationId xmlns:a16="http://schemas.microsoft.com/office/drawing/2014/main" id="{B2BB85E5-0495-D357-04C8-5CF3BC52DA8B}"/>
              </a:ext>
            </a:extLst>
          </p:cNvPr>
          <p:cNvPicPr>
            <a:picLocks noChangeAspect="1"/>
          </p:cNvPicPr>
          <p:nvPr/>
        </p:nvPicPr>
        <p:blipFill>
          <a:blip r:embed="rId3"/>
          <a:stretch>
            <a:fillRect/>
          </a:stretch>
        </p:blipFill>
        <p:spPr>
          <a:xfrm>
            <a:off x="9698605" y="1686964"/>
            <a:ext cx="2240679" cy="3159356"/>
          </a:xfrm>
          <a:prstGeom prst="rect">
            <a:avLst/>
          </a:prstGeom>
          <a:ln w="38100">
            <a:solidFill>
              <a:schemeClr val="bg1"/>
            </a:solidFill>
          </a:ln>
        </p:spPr>
      </p:pic>
      <p:sp>
        <p:nvSpPr>
          <p:cNvPr id="14" name="Slide Number Placeholder 13">
            <a:extLst>
              <a:ext uri="{FF2B5EF4-FFF2-40B4-BE49-F238E27FC236}">
                <a16:creationId xmlns:a16="http://schemas.microsoft.com/office/drawing/2014/main" id="{FCB488E5-EA0D-5561-AB2A-251DF121E9AD}"/>
              </a:ext>
            </a:extLst>
          </p:cNvPr>
          <p:cNvSpPr>
            <a:spLocks noGrp="1"/>
          </p:cNvSpPr>
          <p:nvPr>
            <p:ph type="sldNum" sz="quarter" idx="12"/>
          </p:nvPr>
        </p:nvSpPr>
        <p:spPr/>
        <p:txBody>
          <a:bodyPr/>
          <a:lstStyle/>
          <a:p>
            <a:fld id="{92E002D6-D190-45E2-A289-FEFF1EC166F2}" type="slidenum">
              <a:rPr lang="en-GB" smtClean="0"/>
              <a:pPr/>
              <a:t>2</a:t>
            </a:fld>
            <a:endParaRPr lang="en-GB"/>
          </a:p>
        </p:txBody>
      </p:sp>
      <p:sp>
        <p:nvSpPr>
          <p:cNvPr id="3" name="Rectangle 2">
            <a:extLst>
              <a:ext uri="{FF2B5EF4-FFF2-40B4-BE49-F238E27FC236}">
                <a16:creationId xmlns:a16="http://schemas.microsoft.com/office/drawing/2014/main" id="{12D1AC4F-1B5B-47C3-CC00-2F9060D3A67F}"/>
              </a:ext>
            </a:extLst>
          </p:cNvPr>
          <p:cNvSpPr/>
          <p:nvPr/>
        </p:nvSpPr>
        <p:spPr>
          <a:xfrm>
            <a:off x="9692945" y="4983864"/>
            <a:ext cx="2284003" cy="584775"/>
          </a:xfrm>
          <a:prstGeom prst="rect">
            <a:avLst/>
          </a:prstGeom>
        </p:spPr>
        <p:txBody>
          <a:bodyPr wrap="square">
            <a:spAutoFit/>
          </a:bodyPr>
          <a:lstStyle/>
          <a:p>
            <a:r>
              <a:rPr lang="en-US" sz="1600" b="0" dirty="0">
                <a:solidFill>
                  <a:schemeClr val="tx1"/>
                </a:solidFill>
                <a:latin typeface="Calibri" panose="020F0502020204030204" pitchFamily="34" charset="0"/>
                <a:ea typeface="Source Sans Pro" panose="020B0503030403020204" pitchFamily="34" charset="0"/>
                <a:cs typeface="Calibri" panose="020F0502020204030204" pitchFamily="34" charset="0"/>
              </a:rPr>
              <a:t>https://tbksp.who.int/en/node/2951</a:t>
            </a:r>
          </a:p>
        </p:txBody>
      </p:sp>
      <p:pic>
        <p:nvPicPr>
          <p:cNvPr id="4" name="Picture 3">
            <a:extLst>
              <a:ext uri="{FF2B5EF4-FFF2-40B4-BE49-F238E27FC236}">
                <a16:creationId xmlns:a16="http://schemas.microsoft.com/office/drawing/2014/main" id="{CFCF2E4B-B881-10F9-0C93-FF88FD692CDE}"/>
              </a:ext>
            </a:extLst>
          </p:cNvPr>
          <p:cNvPicPr>
            <a:picLocks noChangeAspect="1"/>
          </p:cNvPicPr>
          <p:nvPr/>
        </p:nvPicPr>
        <p:blipFill>
          <a:blip r:embed="rId4"/>
          <a:stretch>
            <a:fillRect/>
          </a:stretch>
        </p:blipFill>
        <p:spPr>
          <a:xfrm>
            <a:off x="11092484" y="931"/>
            <a:ext cx="1099516" cy="1099516"/>
          </a:xfrm>
          <a:prstGeom prst="rect">
            <a:avLst/>
          </a:prstGeom>
        </p:spPr>
      </p:pic>
    </p:spTree>
    <p:extLst>
      <p:ext uri="{BB962C8B-B14F-4D97-AF65-F5344CB8AC3E}">
        <p14:creationId xmlns:p14="http://schemas.microsoft.com/office/powerpoint/2010/main" val="1650227422"/>
      </p:ext>
    </p:extLst>
  </p:cSld>
  <p:clrMapOvr>
    <a:masterClrMapping/>
  </p:clrMapOvr>
  <mc:AlternateContent xmlns:mc="http://schemas.openxmlformats.org/markup-compatibility/2006" xmlns:p14="http://schemas.microsoft.com/office/powerpoint/2010/main">
    <mc:Choice Requires="p14">
      <p:transition spd="med" p14:dur="700" advTm="23671">
        <p:fade/>
      </p:transition>
    </mc:Choice>
    <mc:Fallback xmlns="">
      <p:transition spd="med" advTm="23671">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F38A9E4D-43EF-1F1A-5243-1DB11B5E71D6}"/>
              </a:ext>
            </a:extLst>
          </p:cNvPr>
          <p:cNvSpPr txBox="1">
            <a:spLocks/>
          </p:cNvSpPr>
          <p:nvPr/>
        </p:nvSpPr>
        <p:spPr>
          <a:xfrm>
            <a:off x="335359" y="814535"/>
            <a:ext cx="11642275" cy="424193"/>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100000"/>
              </a:lnSpc>
              <a:buClrTx/>
              <a:buFontTx/>
              <a:buNone/>
            </a:pPr>
            <a:r>
              <a:rPr lang="en-US" sz="2400" b="1" kern="0">
                <a:solidFill>
                  <a:srgbClr val="FF0000"/>
                </a:solidFill>
              </a:rPr>
              <a:t>What is the composition and duration of 9-month regimens?</a:t>
            </a:r>
          </a:p>
        </p:txBody>
      </p:sp>
      <p:sp>
        <p:nvSpPr>
          <p:cNvPr id="3" name="Slide Number Placeholder 2">
            <a:extLst>
              <a:ext uri="{FF2B5EF4-FFF2-40B4-BE49-F238E27FC236}">
                <a16:creationId xmlns:a16="http://schemas.microsoft.com/office/drawing/2014/main" id="{44EC2CF0-7C84-B4AB-C349-B79BCFC7F863}"/>
              </a:ext>
            </a:extLst>
          </p:cNvPr>
          <p:cNvSpPr>
            <a:spLocks noGrp="1"/>
          </p:cNvSpPr>
          <p:nvPr>
            <p:ph type="sldNum" sz="quarter" idx="12"/>
          </p:nvPr>
        </p:nvSpPr>
        <p:spPr>
          <a:xfrm>
            <a:off x="9262810" y="6442610"/>
            <a:ext cx="1309214" cy="365125"/>
          </a:xfrm>
        </p:spPr>
        <p:txBody>
          <a:bodyPr/>
          <a:lstStyle/>
          <a:p>
            <a:fld id="{92E002D6-D190-45E2-A289-FEFF1EC166F2}" type="slidenum">
              <a:rPr lang="en-GB" smtClean="0"/>
              <a:pPr/>
              <a:t>29</a:t>
            </a:fld>
            <a:endParaRPr lang="en-GB"/>
          </a:p>
        </p:txBody>
      </p:sp>
      <p:sp>
        <p:nvSpPr>
          <p:cNvPr id="5" name="Footer Placeholder 1">
            <a:extLst>
              <a:ext uri="{FF2B5EF4-FFF2-40B4-BE49-F238E27FC236}">
                <a16:creationId xmlns:a16="http://schemas.microsoft.com/office/drawing/2014/main" id="{DB22200F-D3C4-2A32-1BD8-9B0E0C631712}"/>
              </a:ext>
            </a:extLst>
          </p:cNvPr>
          <p:cNvSpPr>
            <a:spLocks noGrp="1"/>
          </p:cNvSpPr>
          <p:nvPr>
            <p:ph type="ftr" sz="quarter" idx="11"/>
          </p:nvPr>
        </p:nvSpPr>
        <p:spPr>
          <a:xfrm>
            <a:off x="1794294" y="6442610"/>
            <a:ext cx="7333673" cy="365125"/>
          </a:xfrm>
        </p:spPr>
        <p:txBody>
          <a:bodyPr/>
          <a:lstStyle/>
          <a:p>
            <a:r>
              <a:rPr lang="en-US"/>
              <a:t>Module 4: Treatment and Care,  Chapter 2: Drug-resistant TB treatment</a:t>
            </a:r>
          </a:p>
          <a:p>
            <a:endParaRPr lang="en-GB"/>
          </a:p>
        </p:txBody>
      </p:sp>
      <p:graphicFrame>
        <p:nvGraphicFramePr>
          <p:cNvPr id="6" name="Diagram 5">
            <a:extLst>
              <a:ext uri="{FF2B5EF4-FFF2-40B4-BE49-F238E27FC236}">
                <a16:creationId xmlns:a16="http://schemas.microsoft.com/office/drawing/2014/main" id="{D6D92D75-2B29-ADA8-9AD2-023788E88A4C}"/>
              </a:ext>
            </a:extLst>
          </p:cNvPr>
          <p:cNvGraphicFramePr/>
          <p:nvPr>
            <p:extLst>
              <p:ext uri="{D42A27DB-BD31-4B8C-83A1-F6EECF244321}">
                <p14:modId xmlns:p14="http://schemas.microsoft.com/office/powerpoint/2010/main" val="2165734916"/>
              </p:ext>
            </p:extLst>
          </p:nvPr>
        </p:nvGraphicFramePr>
        <p:xfrm>
          <a:off x="214366" y="1238728"/>
          <a:ext cx="11810341" cy="42786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37FCF412-9AF3-B78B-006B-205E0B242F85}"/>
              </a:ext>
            </a:extLst>
          </p:cNvPr>
          <p:cNvSpPr txBox="1"/>
          <p:nvPr/>
        </p:nvSpPr>
        <p:spPr>
          <a:xfrm>
            <a:off x="1224363" y="5594887"/>
            <a:ext cx="9593451" cy="707886"/>
          </a:xfrm>
          <a:prstGeom prst="rect">
            <a:avLst/>
          </a:prstGeom>
          <a:solidFill>
            <a:srgbClr val="C9DDF3"/>
          </a:solidFill>
          <a:ln>
            <a:solidFill>
              <a:schemeClr val="accent2"/>
            </a:solidFill>
          </a:ln>
        </p:spPr>
        <p:txBody>
          <a:bodyPr wrap="square" rtlCol="0">
            <a:spAutoFit/>
          </a:bodyPr>
          <a:lstStyle/>
          <a:p>
            <a:pPr marL="342900" lvl="0" indent="-342900">
              <a:buFont typeface="Wingdings" panose="05000000000000000000" pitchFamily="2" charset="2"/>
              <a:buChar char="Ø"/>
            </a:pPr>
            <a:r>
              <a:rPr lang="en-US" sz="2000" b="0" i="0" kern="1200">
                <a:solidFill>
                  <a:srgbClr val="000000">
                    <a:hueOff val="0"/>
                    <a:satOff val="0"/>
                    <a:lumOff val="0"/>
                    <a:alphaOff val="0"/>
                  </a:srgbClr>
                </a:solidFill>
                <a:latin typeface="Arial"/>
                <a:ea typeface="+mn-ea"/>
                <a:cs typeface="+mn-cs"/>
              </a:rPr>
              <a:t>If SS remains (+) at month 4, initial phase is extended to </a:t>
            </a:r>
            <a:r>
              <a:rPr lang="en-US" sz="2000" i="0" kern="1200">
                <a:solidFill>
                  <a:srgbClr val="FF0000"/>
                </a:solidFill>
                <a:latin typeface="Arial"/>
                <a:ea typeface="+mn-ea"/>
                <a:cs typeface="+mn-cs"/>
              </a:rPr>
              <a:t>6 months</a:t>
            </a:r>
          </a:p>
          <a:p>
            <a:pPr marL="342900" lvl="0" indent="-342900">
              <a:buFont typeface="Wingdings" panose="05000000000000000000" pitchFamily="2" charset="2"/>
              <a:buChar char="Ø"/>
            </a:pPr>
            <a:r>
              <a:rPr lang="en-US" sz="2000" b="0">
                <a:solidFill>
                  <a:srgbClr val="000000">
                    <a:hueOff val="0"/>
                    <a:satOff val="0"/>
                    <a:lumOff val="0"/>
                    <a:alphaOff val="0"/>
                  </a:srgbClr>
                </a:solidFill>
                <a:latin typeface="Arial"/>
                <a:cs typeface="+mn-cs"/>
              </a:rPr>
              <a:t>Duration of continuation phase is fixed </a:t>
            </a:r>
            <a:r>
              <a:rPr lang="en-US" sz="2000">
                <a:solidFill>
                  <a:srgbClr val="FF0000"/>
                </a:solidFill>
                <a:latin typeface="Arial"/>
                <a:cs typeface="+mn-cs"/>
              </a:rPr>
              <a:t>at month 5 </a:t>
            </a:r>
            <a:endParaRPr lang="en-US" sz="2000">
              <a:solidFill>
                <a:srgbClr val="FF0000"/>
              </a:solidFill>
            </a:endParaRPr>
          </a:p>
        </p:txBody>
      </p:sp>
      <p:sp>
        <p:nvSpPr>
          <p:cNvPr id="4" name="Title 20">
            <a:extLst>
              <a:ext uri="{FF2B5EF4-FFF2-40B4-BE49-F238E27FC236}">
                <a16:creationId xmlns:a16="http://schemas.microsoft.com/office/drawing/2014/main" id="{467B0811-D950-644E-5E0F-04C69CA896C5}"/>
              </a:ext>
            </a:extLst>
          </p:cNvPr>
          <p:cNvSpPr txBox="1">
            <a:spLocks/>
          </p:cNvSpPr>
          <p:nvPr/>
        </p:nvSpPr>
        <p:spPr>
          <a:xfrm>
            <a:off x="288286" y="101869"/>
            <a:ext cx="8424640"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a:solidFill>
                  <a:schemeClr val="bg1"/>
                </a:solidFill>
                <a:latin typeface="Source Sans Pro"/>
                <a:ea typeface="Source Sans Pro"/>
                <a:cs typeface="Calibri"/>
              </a:rPr>
              <a:t>Operational Handbook: 9-month regimens</a:t>
            </a:r>
            <a:endParaRPr lang="en-US">
              <a:solidFill>
                <a:schemeClr val="bg1"/>
              </a:solidFill>
            </a:endParaRPr>
          </a:p>
        </p:txBody>
      </p:sp>
    </p:spTree>
    <p:extLst>
      <p:ext uri="{BB962C8B-B14F-4D97-AF65-F5344CB8AC3E}">
        <p14:creationId xmlns:p14="http://schemas.microsoft.com/office/powerpoint/2010/main" val="2782783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94FB6BA-898E-059A-B298-0218FC0A7769}"/>
              </a:ext>
            </a:extLst>
          </p:cNvPr>
          <p:cNvSpPr>
            <a:spLocks noGrp="1"/>
          </p:cNvSpPr>
          <p:nvPr>
            <p:ph type="sldNum" sz="quarter" idx="12"/>
          </p:nvPr>
        </p:nvSpPr>
        <p:spPr/>
        <p:txBody>
          <a:bodyPr/>
          <a:lstStyle/>
          <a:p>
            <a:fld id="{92E002D6-D190-45E2-A289-FEFF1EC166F2}" type="slidenum">
              <a:rPr lang="en-GB" smtClean="0"/>
              <a:pPr/>
              <a:t>30</a:t>
            </a:fld>
            <a:endParaRPr lang="en-GB"/>
          </a:p>
        </p:txBody>
      </p:sp>
      <p:sp>
        <p:nvSpPr>
          <p:cNvPr id="2" name="Title 20">
            <a:extLst>
              <a:ext uri="{FF2B5EF4-FFF2-40B4-BE49-F238E27FC236}">
                <a16:creationId xmlns:a16="http://schemas.microsoft.com/office/drawing/2014/main" id="{D2CE25C5-E1FB-A7E9-DBB4-07722271E149}"/>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a:solidFill>
                  <a:schemeClr val="bg1"/>
                </a:solidFill>
                <a:latin typeface="Source Sans Pro"/>
                <a:ea typeface="Source Sans Pro"/>
                <a:cs typeface="Calibri"/>
              </a:rPr>
              <a:t>Main messages</a:t>
            </a:r>
            <a:endParaRPr lang="en-US"/>
          </a:p>
        </p:txBody>
      </p:sp>
      <p:sp>
        <p:nvSpPr>
          <p:cNvPr id="8" name="TextBox 7">
            <a:extLst>
              <a:ext uri="{FF2B5EF4-FFF2-40B4-BE49-F238E27FC236}">
                <a16:creationId xmlns:a16="http://schemas.microsoft.com/office/drawing/2014/main" id="{B1D5F8D7-4BAE-CF51-BE26-248A39889BAD}"/>
              </a:ext>
            </a:extLst>
          </p:cNvPr>
          <p:cNvSpPr txBox="1"/>
          <p:nvPr/>
        </p:nvSpPr>
        <p:spPr>
          <a:xfrm>
            <a:off x="479375" y="1035944"/>
            <a:ext cx="11535415" cy="5570756"/>
          </a:xfrm>
          <a:prstGeom prst="rect">
            <a:avLst/>
          </a:prstGeom>
          <a:noFill/>
        </p:spPr>
        <p:txBody>
          <a:bodyPr wrap="square" rtlCol="0">
            <a:spAutoFit/>
          </a:bodyPr>
          <a:lstStyle/>
          <a:p>
            <a:pPr marL="457200" indent="-457200" algn="l">
              <a:spcAft>
                <a:spcPts val="1200"/>
              </a:spcAft>
              <a:buFont typeface="Wingdings" panose="05000000000000000000" pitchFamily="2" charset="2"/>
              <a:buChar char="§"/>
            </a:pPr>
            <a:r>
              <a:rPr lang="en-US" sz="2400">
                <a:solidFill>
                  <a:srgbClr val="FF0000"/>
                </a:solidFill>
              </a:rPr>
              <a:t>6-month </a:t>
            </a:r>
            <a:r>
              <a:rPr lang="en-US" sz="2400" err="1">
                <a:solidFill>
                  <a:srgbClr val="FF0000"/>
                </a:solidFill>
              </a:rPr>
              <a:t>BPaLM</a:t>
            </a:r>
            <a:r>
              <a:rPr lang="en-US" sz="2400">
                <a:solidFill>
                  <a:srgbClr val="FF0000"/>
                </a:solidFill>
              </a:rPr>
              <a:t>/</a:t>
            </a:r>
            <a:r>
              <a:rPr lang="en-US" sz="2400" err="1">
                <a:solidFill>
                  <a:srgbClr val="FF0000"/>
                </a:solidFill>
              </a:rPr>
              <a:t>BPaL</a:t>
            </a:r>
            <a:r>
              <a:rPr lang="en-US" sz="2400">
                <a:solidFill>
                  <a:srgbClr val="FF0000"/>
                </a:solidFill>
              </a:rPr>
              <a:t> regimen </a:t>
            </a:r>
            <a:r>
              <a:rPr lang="en-US" sz="2400" b="0">
                <a:solidFill>
                  <a:schemeClr val="tx1"/>
                </a:solidFill>
              </a:rPr>
              <a:t>is the preferred choice for patients with MDR/RR-TB &gt; 14 years</a:t>
            </a:r>
          </a:p>
          <a:p>
            <a:pPr marL="457200" indent="-457200" algn="l">
              <a:spcAft>
                <a:spcPts val="1200"/>
              </a:spcAft>
              <a:buFont typeface="Wingdings" panose="05000000000000000000" pitchFamily="2" charset="2"/>
              <a:buChar char="§"/>
            </a:pPr>
            <a:r>
              <a:rPr lang="en-US" sz="2400">
                <a:solidFill>
                  <a:srgbClr val="FF0000"/>
                </a:solidFill>
              </a:rPr>
              <a:t>6-month </a:t>
            </a:r>
            <a:r>
              <a:rPr lang="en-US" sz="2400" err="1">
                <a:solidFill>
                  <a:srgbClr val="FF0000"/>
                </a:solidFill>
              </a:rPr>
              <a:t>BDLLfxC</a:t>
            </a:r>
            <a:r>
              <a:rPr lang="en-US" sz="2400">
                <a:solidFill>
                  <a:srgbClr val="FF0000"/>
                </a:solidFill>
              </a:rPr>
              <a:t> regimen </a:t>
            </a:r>
            <a:r>
              <a:rPr lang="en-US" sz="2400" b="0">
                <a:solidFill>
                  <a:schemeClr val="tx1"/>
                </a:solidFill>
              </a:rPr>
              <a:t>is an alternative for those not eligible for </a:t>
            </a:r>
            <a:r>
              <a:rPr lang="en-US" sz="2400" b="0" err="1">
                <a:solidFill>
                  <a:schemeClr val="tx1"/>
                </a:solidFill>
              </a:rPr>
              <a:t>BPaLM</a:t>
            </a:r>
            <a:r>
              <a:rPr lang="en-US" sz="2400" b="0">
                <a:solidFill>
                  <a:schemeClr val="tx1"/>
                </a:solidFill>
              </a:rPr>
              <a:t>, and it can be used in all patients (including children and pregnant women)​</a:t>
            </a:r>
          </a:p>
          <a:p>
            <a:pPr marL="457200" indent="-457200" algn="l">
              <a:spcAft>
                <a:spcPts val="1200"/>
              </a:spcAft>
              <a:buFont typeface="Wingdings" panose="05000000000000000000" pitchFamily="2" charset="2"/>
              <a:buChar char="§"/>
            </a:pPr>
            <a:r>
              <a:rPr lang="en-US" sz="2400" b="1" i="0" u="none" strike="noStrike">
                <a:solidFill>
                  <a:srgbClr val="FF0000"/>
                </a:solidFill>
                <a:effectLst/>
                <a:latin typeface="Arial" panose="020B0604020202020204" pitchFamily="34" charset="0"/>
              </a:rPr>
              <a:t>Modified </a:t>
            </a:r>
            <a:r>
              <a:rPr lang="en-US" sz="2400">
                <a:solidFill>
                  <a:srgbClr val="FF0000"/>
                </a:solidFill>
              </a:rPr>
              <a:t>9-month regimens </a:t>
            </a:r>
            <a:r>
              <a:rPr lang="en-US" sz="2400" b="0">
                <a:solidFill>
                  <a:schemeClr val="tx1"/>
                </a:solidFill>
              </a:rPr>
              <a:t>can be considered as good alternatives, although they have some limitations, but have less medicines compared to 9-month regimens</a:t>
            </a:r>
          </a:p>
          <a:p>
            <a:pPr marL="457200" indent="-457200">
              <a:spcAft>
                <a:spcPts val="1200"/>
              </a:spcAft>
              <a:buFont typeface="Wingdings" panose="05000000000000000000" pitchFamily="2" charset="2"/>
              <a:buChar char="§"/>
            </a:pPr>
            <a:r>
              <a:rPr lang="en-US" sz="2400">
                <a:solidFill>
                  <a:srgbClr val="FF0000"/>
                </a:solidFill>
              </a:rPr>
              <a:t>Longer, 18-20 months regimen </a:t>
            </a:r>
            <a:r>
              <a:rPr lang="en-US" sz="2400" b="0">
                <a:solidFill>
                  <a:schemeClr val="tx1"/>
                </a:solidFill>
              </a:rPr>
              <a:t>– the “last resort” individualized regimen</a:t>
            </a:r>
          </a:p>
          <a:p>
            <a:pPr marL="457200" indent="-457200">
              <a:spcAft>
                <a:spcPts val="1200"/>
              </a:spcAft>
              <a:buFont typeface="Wingdings" panose="05000000000000000000" pitchFamily="2" charset="2"/>
              <a:buChar char="ü"/>
            </a:pPr>
            <a:r>
              <a:rPr lang="en-US" sz="2000" b="0">
                <a:solidFill>
                  <a:schemeClr val="tx1"/>
                </a:solidFill>
                <a:latin typeface="Arial"/>
              </a:rPr>
              <a:t>DST, extent of TB disease  and other factors to be considered for choosing the  shorter regimens.</a:t>
            </a:r>
            <a:r>
              <a:rPr lang="en-US" sz="2000" b="0" i="0" u="none" strike="noStrike">
                <a:solidFill>
                  <a:srgbClr val="000000"/>
                </a:solidFill>
                <a:effectLst/>
                <a:latin typeface="Arial" panose="020B0604020202020204" pitchFamily="34" charset="0"/>
              </a:rPr>
              <a:t> </a:t>
            </a:r>
          </a:p>
          <a:p>
            <a:pPr marL="457200" indent="-457200">
              <a:spcAft>
                <a:spcPts val="1200"/>
              </a:spcAft>
              <a:buFont typeface="Wingdings" panose="05000000000000000000" pitchFamily="2" charset="2"/>
              <a:buChar char="ü"/>
            </a:pPr>
            <a:r>
              <a:rPr lang="en-US" sz="2000" b="0">
                <a:solidFill>
                  <a:schemeClr val="tx1"/>
                </a:solidFill>
              </a:rPr>
              <a:t>The duration of MDR/RR-TB treatment can be the same as of DS-TB treatment.</a:t>
            </a:r>
            <a:r>
              <a:rPr lang="en-US" sz="2000" b="0" i="0" u="none" strike="noStrike">
                <a:solidFill>
                  <a:srgbClr val="000000"/>
                </a:solidFill>
                <a:effectLst/>
                <a:latin typeface="Arial" panose="020B0604020202020204" pitchFamily="34" charset="0"/>
              </a:rPr>
              <a:t> including children and during pregnancy.</a:t>
            </a:r>
            <a:r>
              <a:rPr lang="en-US" sz="2000" b="0" i="0">
                <a:solidFill>
                  <a:srgbClr val="000000"/>
                </a:solidFill>
                <a:effectLst/>
                <a:latin typeface="Arial" panose="020B0604020202020204" pitchFamily="34" charset="0"/>
              </a:rPr>
              <a:t>​</a:t>
            </a:r>
            <a:endParaRPr lang="en-US" sz="2000" b="0">
              <a:solidFill>
                <a:schemeClr val="tx1"/>
              </a:solidFill>
              <a:latin typeface="Arial"/>
            </a:endParaRPr>
          </a:p>
          <a:p>
            <a:pPr marL="457200" indent="-457200" algn="l">
              <a:spcAft>
                <a:spcPts val="1200"/>
              </a:spcAft>
              <a:buFont typeface="Wingdings" panose="05000000000000000000" pitchFamily="2" charset="2"/>
              <a:buChar char="§"/>
            </a:pPr>
            <a:endParaRPr lang="en-US" sz="2400" b="0">
              <a:solidFill>
                <a:schemeClr val="tx1"/>
              </a:solidFill>
            </a:endParaRPr>
          </a:p>
        </p:txBody>
      </p:sp>
      <p:sp>
        <p:nvSpPr>
          <p:cNvPr id="4" name="Footer Placeholder 1">
            <a:extLst>
              <a:ext uri="{FF2B5EF4-FFF2-40B4-BE49-F238E27FC236}">
                <a16:creationId xmlns:a16="http://schemas.microsoft.com/office/drawing/2014/main" id="{FE4B0563-A5F4-7CCD-BEA7-504DB9D06FD2}"/>
              </a:ext>
            </a:extLst>
          </p:cNvPr>
          <p:cNvSpPr>
            <a:spLocks noGrp="1"/>
          </p:cNvSpPr>
          <p:nvPr>
            <p:ph type="ftr" sz="quarter" idx="11"/>
          </p:nvPr>
        </p:nvSpPr>
        <p:spPr>
          <a:xfrm>
            <a:off x="1794294" y="6442610"/>
            <a:ext cx="7333673" cy="365125"/>
          </a:xfrm>
        </p:spPr>
        <p:txBody>
          <a:bodyPr/>
          <a:lstStyle/>
          <a:p>
            <a:r>
              <a:rPr lang="en-US"/>
              <a:t>Module 4: Treatment and Care,  Chapter 2: Drug-resistant TB treatment</a:t>
            </a:r>
          </a:p>
          <a:p>
            <a:endParaRPr lang="en-GB"/>
          </a:p>
        </p:txBody>
      </p:sp>
    </p:spTree>
    <p:extLst>
      <p:ext uri="{BB962C8B-B14F-4D97-AF65-F5344CB8AC3E}">
        <p14:creationId xmlns:p14="http://schemas.microsoft.com/office/powerpoint/2010/main" val="315440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DC3A17-3BBA-1B91-CD0E-9CFE40606686}"/>
              </a:ext>
            </a:extLst>
          </p:cNvPr>
          <p:cNvPicPr>
            <a:picLocks noChangeAspect="1"/>
          </p:cNvPicPr>
          <p:nvPr/>
        </p:nvPicPr>
        <p:blipFill>
          <a:blip r:embed="rId3"/>
          <a:stretch>
            <a:fillRect/>
          </a:stretch>
        </p:blipFill>
        <p:spPr>
          <a:xfrm>
            <a:off x="75163" y="32614"/>
            <a:ext cx="12041673" cy="6028477"/>
          </a:xfrm>
          <a:prstGeom prst="rect">
            <a:avLst/>
          </a:prstGeom>
        </p:spPr>
      </p:pic>
      <p:sp>
        <p:nvSpPr>
          <p:cNvPr id="7" name="Rectangle 6">
            <a:extLst>
              <a:ext uri="{FF2B5EF4-FFF2-40B4-BE49-F238E27FC236}">
                <a16:creationId xmlns:a16="http://schemas.microsoft.com/office/drawing/2014/main" id="{E3DF1C09-8568-B65C-38E7-6FC144FD5914}"/>
              </a:ext>
            </a:extLst>
          </p:cNvPr>
          <p:cNvSpPr/>
          <p:nvPr/>
        </p:nvSpPr>
        <p:spPr>
          <a:xfrm>
            <a:off x="20623" y="6351207"/>
            <a:ext cx="3550916" cy="501035"/>
          </a:xfrm>
          <a:prstGeom prst="rect">
            <a:avLst/>
          </a:prstGeom>
        </p:spPr>
        <p:txBody>
          <a:bodyPr wrap="square">
            <a:spAutoFit/>
          </a:bodyPr>
          <a:lstStyle/>
          <a:p>
            <a:pPr defTabSz="910897" fontAlgn="auto">
              <a:spcBef>
                <a:spcPts val="0"/>
              </a:spcBef>
              <a:spcAft>
                <a:spcPts val="0"/>
              </a:spcAft>
              <a:defRPr/>
            </a:pPr>
            <a:r>
              <a:rPr lang="fr-FR" sz="2656">
                <a:solidFill>
                  <a:srgbClr val="FF0000"/>
                </a:solidFill>
                <a:highlight>
                  <a:srgbClr val="C0C0C0"/>
                </a:highlight>
                <a:latin typeface="Calibri" panose="020F0502020204030204"/>
              </a:rPr>
              <a:t>https://tbksp.who.int</a:t>
            </a:r>
          </a:p>
        </p:txBody>
      </p:sp>
      <p:pic>
        <p:nvPicPr>
          <p:cNvPr id="12" name="Picture 11">
            <a:extLst>
              <a:ext uri="{FF2B5EF4-FFF2-40B4-BE49-F238E27FC236}">
                <a16:creationId xmlns:a16="http://schemas.microsoft.com/office/drawing/2014/main" id="{6B0C701C-A9DD-76EE-136B-82B7CA9CEB83}"/>
              </a:ext>
            </a:extLst>
          </p:cNvPr>
          <p:cNvPicPr>
            <a:picLocks noChangeAspect="1"/>
          </p:cNvPicPr>
          <p:nvPr/>
        </p:nvPicPr>
        <p:blipFill rotWithShape="1">
          <a:blip r:embed="rId4"/>
          <a:srcRect l="3842" t="1926" r="4783" b="2259"/>
          <a:stretch/>
        </p:blipFill>
        <p:spPr>
          <a:xfrm>
            <a:off x="6326484" y="3021044"/>
            <a:ext cx="1760904" cy="3739608"/>
          </a:xfrm>
          <a:prstGeom prst="rect">
            <a:avLst/>
          </a:prstGeom>
          <a:ln w="19050">
            <a:solidFill>
              <a:schemeClr val="bg1">
                <a:lumMod val="85000"/>
              </a:schemeClr>
            </a:solidFill>
          </a:ln>
        </p:spPr>
      </p:pic>
      <p:pic>
        <p:nvPicPr>
          <p:cNvPr id="3" name="Picture 2">
            <a:extLst>
              <a:ext uri="{FF2B5EF4-FFF2-40B4-BE49-F238E27FC236}">
                <a16:creationId xmlns:a16="http://schemas.microsoft.com/office/drawing/2014/main" id="{DF4AF24D-9F99-6F7E-844A-DFD43CBD0D2B}"/>
              </a:ext>
            </a:extLst>
          </p:cNvPr>
          <p:cNvPicPr>
            <a:picLocks noChangeAspect="1"/>
          </p:cNvPicPr>
          <p:nvPr/>
        </p:nvPicPr>
        <p:blipFill>
          <a:blip r:embed="rId5"/>
          <a:stretch>
            <a:fillRect/>
          </a:stretch>
        </p:blipFill>
        <p:spPr>
          <a:xfrm>
            <a:off x="10942464" y="5605511"/>
            <a:ext cx="1239225" cy="1239225"/>
          </a:xfrm>
          <a:prstGeom prst="rect">
            <a:avLst/>
          </a:prstGeom>
        </p:spPr>
      </p:pic>
    </p:spTree>
    <p:extLst>
      <p:ext uri="{BB962C8B-B14F-4D97-AF65-F5344CB8AC3E}">
        <p14:creationId xmlns:p14="http://schemas.microsoft.com/office/powerpoint/2010/main" val="2292768642"/>
      </p:ext>
    </p:extLst>
  </p:cSld>
  <p:clrMapOvr>
    <a:masterClrMapping/>
  </p:clrMapOvr>
  <mc:AlternateContent xmlns:mc="http://schemas.openxmlformats.org/markup-compatibility/2006" xmlns:p14="http://schemas.microsoft.com/office/powerpoint/2010/main">
    <mc:Choice Requires="p14">
      <p:transition p14:dur="0" advTm="49620"/>
    </mc:Choice>
    <mc:Fallback xmlns="">
      <p:transition advTm="4962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2E0043-6E82-4793-A733-A9E864BCCA44}"/>
              </a:ext>
            </a:extLst>
          </p:cNvPr>
          <p:cNvSpPr txBox="1"/>
          <p:nvPr/>
        </p:nvSpPr>
        <p:spPr>
          <a:xfrm>
            <a:off x="76200" y="2679995"/>
            <a:ext cx="8371114" cy="259301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2000">
                <a:solidFill>
                  <a:srgbClr val="00205C"/>
                </a:solidFill>
                <a:latin typeface="Source Sans Pro" panose="020B0503030403020204" pitchFamily="34" charset="0"/>
                <a:ea typeface="Source Sans Pro" panose="020B0503030403020204" pitchFamily="34" charset="0"/>
                <a:cs typeface="Calibri" panose="020F0502020204030204" pitchFamily="34" charset="0"/>
              </a:rPr>
              <a:t>© WORLD HEALTH ORGANIZATION 2025</a:t>
            </a:r>
          </a:p>
          <a:p>
            <a:endParaRPr lang="en-US" sz="1400">
              <a:solidFill>
                <a:schemeClr val="tx1">
                  <a:lumMod val="95000"/>
                  <a:lumOff val="5000"/>
                </a:schemeClr>
              </a:solidFill>
              <a:latin typeface="Source Sans Pro" panose="020B0503030403020204" pitchFamily="34" charset="0"/>
              <a:ea typeface="Source Sans Pro" panose="020B0503030403020204" pitchFamily="34" charset="0"/>
              <a:cs typeface="Arial"/>
            </a:endParaRPr>
          </a:p>
          <a:p>
            <a:r>
              <a:rPr lang="en-US" sz="1000" b="0">
                <a:solidFill>
                  <a:schemeClr val="bg1"/>
                </a:solidFill>
                <a:latin typeface="Source Sans Pro" panose="020B0503030403020204" pitchFamily="34" charset="0"/>
                <a:ea typeface="Source Sans Pro" panose="020B0503030403020204" pitchFamily="34" charset="0"/>
                <a:cs typeface="+mn-lt"/>
              </a:rPr>
              <a:t>All rights reserved. Publications of the World Health Organization can be obtained from WHO Press, World Health Organization, 20 Avenue </a:t>
            </a:r>
            <a:r>
              <a:rPr lang="en-US" sz="1000" b="0" err="1">
                <a:solidFill>
                  <a:schemeClr val="bg1"/>
                </a:solidFill>
                <a:latin typeface="Source Sans Pro" panose="020B0503030403020204" pitchFamily="34" charset="0"/>
                <a:ea typeface="Source Sans Pro" panose="020B0503030403020204" pitchFamily="34" charset="0"/>
                <a:cs typeface="+mn-lt"/>
              </a:rPr>
              <a:t>Appia</a:t>
            </a:r>
            <a:r>
              <a:rPr lang="en-US" sz="1000" b="0">
                <a:solidFill>
                  <a:schemeClr val="bg1"/>
                </a:solidFill>
                <a:latin typeface="Source Sans Pro" panose="020B0503030403020204" pitchFamily="34" charset="0"/>
                <a:ea typeface="Source Sans Pro" panose="020B0503030403020204" pitchFamily="34" charset="0"/>
                <a:cs typeface="+mn-lt"/>
              </a:rPr>
              <a:t>, 1211 Geneva 27, Switzerland (</a:t>
            </a:r>
            <a:r>
              <a:rPr lang="en-US" sz="1000" b="0" err="1">
                <a:solidFill>
                  <a:schemeClr val="bg1"/>
                </a:solidFill>
                <a:latin typeface="Source Sans Pro" panose="020B0503030403020204" pitchFamily="34" charset="0"/>
                <a:ea typeface="Source Sans Pro" panose="020B0503030403020204" pitchFamily="34" charset="0"/>
                <a:cs typeface="+mn-lt"/>
              </a:rPr>
              <a:t>tel</a:t>
            </a:r>
            <a:r>
              <a:rPr lang="en-US" sz="1000" b="0">
                <a:solidFill>
                  <a:schemeClr val="bg1"/>
                </a:solidFill>
                <a:latin typeface="Source Sans Pro" panose="020B0503030403020204" pitchFamily="34" charset="0"/>
                <a:ea typeface="Source Sans Pro" panose="020B0503030403020204" pitchFamily="34" charset="0"/>
                <a:cs typeface="+mn-lt"/>
              </a:rPr>
              <a:t>: +41 22 791 3264; fax: +41 22 791 4857; email: </a:t>
            </a:r>
            <a:r>
              <a:rPr lang="en-US" sz="1000" b="0">
                <a:solidFill>
                  <a:schemeClr val="bg1"/>
                </a:solidFill>
                <a:latin typeface="Source Sans Pro" panose="020B0503030403020204" pitchFamily="34" charset="0"/>
                <a:ea typeface="Source Sans Pro" panose="020B0503030403020204" pitchFamily="34" charset="0"/>
                <a:cs typeface="+mn-lt"/>
                <a:hlinkClick r:id="rId3">
                  <a:extLst>
                    <a:ext uri="{A12FA001-AC4F-418D-AE19-62706E023703}">
                      <ahyp:hlinkClr xmlns:ahyp="http://schemas.microsoft.com/office/drawing/2018/hyperlinkcolor" val="tx"/>
                    </a:ext>
                  </a:extLst>
                </a:hlinkClick>
              </a:rPr>
              <a:t>bookorders@who.int</a:t>
            </a:r>
            <a:r>
              <a:rPr lang="en-US" sz="1000" b="0">
                <a:solidFill>
                  <a:schemeClr val="bg1"/>
                </a:solidFill>
                <a:latin typeface="Source Sans Pro" panose="020B0503030403020204" pitchFamily="34" charset="0"/>
                <a:ea typeface="Source Sans Pro" panose="020B0503030403020204" pitchFamily="34" charset="0"/>
                <a:cs typeface="+mn-lt"/>
              </a:rPr>
              <a:t>). Requests for permission to reproduce or translate WHO publications – whether for sale or for noncommercial distribution – should be addressed to WHO Press, at the above address (fax: +41 22 791 4806; email: </a:t>
            </a:r>
            <a:r>
              <a:rPr lang="en-US" sz="1000" b="0">
                <a:solidFill>
                  <a:schemeClr val="bg1"/>
                </a:solidFill>
                <a:latin typeface="Source Sans Pro" panose="020B0503030403020204" pitchFamily="34" charset="0"/>
                <a:ea typeface="Source Sans Pro" panose="020B0503030403020204" pitchFamily="34" charset="0"/>
                <a:cs typeface="+mn-lt"/>
                <a:hlinkClick r:id="rId4">
                  <a:extLst>
                    <a:ext uri="{A12FA001-AC4F-418D-AE19-62706E023703}">
                      <ahyp:hlinkClr xmlns:ahyp="http://schemas.microsoft.com/office/drawing/2018/hyperlinkcolor" val="tx"/>
                    </a:ext>
                  </a:extLst>
                </a:hlinkClick>
              </a:rPr>
              <a:t>permissions@who.int</a:t>
            </a:r>
            <a:r>
              <a:rPr lang="en-US" sz="1000" b="0">
                <a:solidFill>
                  <a:schemeClr val="bg1"/>
                </a:solidFill>
                <a:latin typeface="Source Sans Pro" panose="020B0503030403020204" pitchFamily="34" charset="0"/>
                <a:ea typeface="Source Sans Pro" panose="020B0503030403020204" pitchFamily="34" charset="0"/>
                <a:cs typeface="+mn-lt"/>
              </a:rPr>
              <a:t>). </a:t>
            </a:r>
            <a:endParaRPr lang="en-US" sz="1000" b="0">
              <a:solidFill>
                <a:schemeClr val="bg1"/>
              </a:solidFill>
              <a:latin typeface="Source Sans Pro" panose="020B0503030403020204" pitchFamily="34" charset="0"/>
              <a:ea typeface="Source Sans Pro" panose="020B0503030403020204" pitchFamily="34" charset="0"/>
              <a:cs typeface="Arial"/>
            </a:endParaRPr>
          </a:p>
          <a:p>
            <a:r>
              <a:rPr lang="en-US" sz="1000" b="0">
                <a:solidFill>
                  <a:schemeClr val="bg1"/>
                </a:solidFill>
                <a:latin typeface="Source Sans Pro" panose="020B0503030403020204" pitchFamily="34" charset="0"/>
                <a:ea typeface="Source Sans Pro" panose="020B0503030403020204" pitchFamily="34" charset="0"/>
                <a:cs typeface="+mn-lt"/>
              </a:rPr>
              <a:t>The designations employed and the presentation of the material in this publication do not imply the expression of any opinion whatsoever on the part of the World Health Organization concerning the legal status of any country, territory, city or area or of its authorities, or concerning the delimitation of its frontiers or boundaries. Dotted lines on maps represent approximate border lines for which there may not yet be full agreement. </a:t>
            </a:r>
          </a:p>
          <a:p>
            <a:r>
              <a:rPr lang="en-US" sz="1000" b="0">
                <a:solidFill>
                  <a:schemeClr val="bg1"/>
                </a:solidFill>
                <a:latin typeface="Source Sans Pro" panose="020B0503030403020204" pitchFamily="34" charset="0"/>
                <a:ea typeface="Source Sans Pro" panose="020B0503030403020204" pitchFamily="34" charset="0"/>
                <a:cs typeface="+mn-lt"/>
              </a:rPr>
              <a:t>The mention of specific companies or of certain manufacturers’ products does not imply that they are endorsed or recommended by the World Health Organization in preference to others of a similar nature that are not mentioned. Errors and omissions excepted, the names of proprietary products are distinguished by initial capital letters. </a:t>
            </a:r>
            <a:endParaRPr lang="en-US" sz="1000" b="0">
              <a:solidFill>
                <a:schemeClr val="bg1"/>
              </a:solidFill>
              <a:latin typeface="Source Sans Pro" panose="020B0503030403020204" pitchFamily="34" charset="0"/>
              <a:ea typeface="Source Sans Pro" panose="020B0503030403020204" pitchFamily="34" charset="0"/>
              <a:cs typeface="Arial"/>
            </a:endParaRPr>
          </a:p>
          <a:p>
            <a:r>
              <a:rPr lang="en-US" sz="1000" b="0">
                <a:solidFill>
                  <a:schemeClr val="bg1"/>
                </a:solidFill>
                <a:latin typeface="Source Sans Pro" panose="020B0503030403020204" pitchFamily="34" charset="0"/>
                <a:ea typeface="Source Sans Pro" panose="020B0503030403020204" pitchFamily="34" charset="0"/>
                <a:cs typeface="+mn-lt"/>
              </a:rPr>
              <a:t>All reasonable precautions have been taken by the World Health Organization to verify the information contained in this publication. However, the published material is being distributed without warranty of any kind, either expressed or implied. The responsibility for the interpretation and use of the material lies with the reader. In no event shall the World Health Organization be liable for damages arising from its use. </a:t>
            </a:r>
            <a:endParaRPr lang="en-US" sz="1000" b="0">
              <a:solidFill>
                <a:schemeClr val="bg1"/>
              </a:solidFill>
              <a:latin typeface="Source Sans Pro" panose="020B0503030403020204" pitchFamily="34" charset="0"/>
              <a:ea typeface="Source Sans Pro" panose="020B0503030403020204" pitchFamily="34" charset="0"/>
              <a:cs typeface="Arial"/>
            </a:endParaRPr>
          </a:p>
        </p:txBody>
      </p:sp>
    </p:spTree>
    <p:extLst>
      <p:ext uri="{BB962C8B-B14F-4D97-AF65-F5344CB8AC3E}">
        <p14:creationId xmlns:p14="http://schemas.microsoft.com/office/powerpoint/2010/main" val="2765563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0">
            <a:extLst>
              <a:ext uri="{FF2B5EF4-FFF2-40B4-BE49-F238E27FC236}">
                <a16:creationId xmlns:a16="http://schemas.microsoft.com/office/drawing/2014/main" id="{D2CE25C5-E1FB-A7E9-DBB4-07722271E149}"/>
              </a:ext>
            </a:extLst>
          </p:cNvPr>
          <p:cNvSpPr txBox="1">
            <a:spLocks/>
          </p:cNvSpPr>
          <p:nvPr/>
        </p:nvSpPr>
        <p:spPr>
          <a:xfrm>
            <a:off x="107217" y="95584"/>
            <a:ext cx="7333673" cy="815901"/>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a:solidFill>
                  <a:schemeClr val="bg1"/>
                </a:solidFill>
                <a:latin typeface="Source Sans Pro"/>
                <a:ea typeface="Source Sans Pro"/>
                <a:cs typeface="Calibri"/>
              </a:rPr>
              <a:t>Background</a:t>
            </a:r>
            <a:endParaRPr lang="en-US"/>
          </a:p>
        </p:txBody>
      </p:sp>
      <p:sp>
        <p:nvSpPr>
          <p:cNvPr id="7" name="Text Placeholder 2">
            <a:extLst>
              <a:ext uri="{FF2B5EF4-FFF2-40B4-BE49-F238E27FC236}">
                <a16:creationId xmlns:a16="http://schemas.microsoft.com/office/drawing/2014/main" id="{F38A9E4D-43EF-1F1A-5243-1DB11B5E71D6}"/>
              </a:ext>
            </a:extLst>
          </p:cNvPr>
          <p:cNvSpPr txBox="1">
            <a:spLocks/>
          </p:cNvSpPr>
          <p:nvPr/>
        </p:nvSpPr>
        <p:spPr>
          <a:xfrm>
            <a:off x="522513" y="864783"/>
            <a:ext cx="9787095" cy="424193"/>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defTabSz="913712">
              <a:buNone/>
              <a:defRPr/>
            </a:pPr>
            <a:r>
              <a:rPr lang="en-US" sz="2800">
                <a:solidFill>
                  <a:srgbClr val="FF0000"/>
                </a:solidFill>
                <a:ea typeface="+mj-ea"/>
                <a:cs typeface="+mj-cs"/>
              </a:rPr>
              <a:t>New</a:t>
            </a:r>
            <a:r>
              <a:rPr lang="en-US" sz="2800" b="1" cap="all">
                <a:solidFill>
                  <a:srgbClr val="FF0000"/>
                </a:solidFill>
                <a:ea typeface="Arial Narrow" charset="0"/>
                <a:cs typeface="Arial Narrow" charset="0"/>
              </a:rPr>
              <a:t> </a:t>
            </a:r>
            <a:r>
              <a:rPr lang="en-US" sz="2800">
                <a:solidFill>
                  <a:srgbClr val="FF0000"/>
                </a:solidFill>
                <a:ea typeface="+mj-ea"/>
                <a:cs typeface="+mj-cs"/>
              </a:rPr>
              <a:t>developments </a:t>
            </a:r>
            <a:r>
              <a:rPr lang="en-US" sz="2800">
                <a:solidFill>
                  <a:schemeClr val="tx2"/>
                </a:solidFill>
                <a:ea typeface="+mj-ea"/>
                <a:cs typeface="+mj-cs"/>
              </a:rPr>
              <a:t>in 2025: Guidelines</a:t>
            </a:r>
          </a:p>
        </p:txBody>
      </p:sp>
      <p:sp>
        <p:nvSpPr>
          <p:cNvPr id="6" name="Speech Bubble: Rectangle with Corners Rounded 5">
            <a:extLst>
              <a:ext uri="{FF2B5EF4-FFF2-40B4-BE49-F238E27FC236}">
                <a16:creationId xmlns:a16="http://schemas.microsoft.com/office/drawing/2014/main" id="{B0472C8D-210E-F676-AF91-F7F62D3A12E7}"/>
              </a:ext>
            </a:extLst>
          </p:cNvPr>
          <p:cNvSpPr/>
          <p:nvPr/>
        </p:nvSpPr>
        <p:spPr>
          <a:xfrm>
            <a:off x="4925085" y="1811555"/>
            <a:ext cx="7074201" cy="2805712"/>
          </a:xfrm>
          <a:prstGeom prst="wedgeRoundRectCallout">
            <a:avLst>
              <a:gd name="adj1" fmla="val -73859"/>
              <a:gd name="adj2" fmla="val 8265"/>
              <a:gd name="adj3" fmla="val 16667"/>
            </a:avLst>
          </a:prstGeom>
          <a:solidFill>
            <a:srgbClr val="C9DDF3"/>
          </a:solidFill>
          <a:ln w="41275" cap="flat" cmpd="sng" algn="ctr">
            <a:solidFill>
              <a:srgbClr val="0070C0"/>
            </a:solidFill>
            <a:prstDash val="solid"/>
          </a:ln>
          <a:effectLst/>
        </p:spPr>
        <p:txBody>
          <a:bodyPr rtlCol="0" anchor="ctr"/>
          <a:lstStyle/>
          <a:p>
            <a:pPr marL="190109" indent="-190109" defTabSz="608350">
              <a:spcBef>
                <a:spcPts val="600"/>
              </a:spcBef>
              <a:spcAft>
                <a:spcPts val="600"/>
              </a:spcAft>
              <a:buFont typeface="Arial" panose="020B0604020202020204" pitchFamily="34" charset="0"/>
              <a:buChar char="•"/>
              <a:defRPr/>
            </a:pPr>
            <a:endParaRPr lang="en-US" sz="1597" kern="0">
              <a:solidFill>
                <a:srgbClr val="000000"/>
              </a:solidFill>
            </a:endParaRPr>
          </a:p>
          <a:p>
            <a:pPr marL="342900" indent="-342900" defTabSz="608350">
              <a:spcBef>
                <a:spcPts val="600"/>
              </a:spcBef>
              <a:spcAft>
                <a:spcPts val="600"/>
              </a:spcAft>
              <a:buFont typeface="Wingdings" panose="05000000000000000000" pitchFamily="2" charset="2"/>
              <a:buChar char="§"/>
              <a:defRPr/>
            </a:pPr>
            <a:r>
              <a:rPr lang="en-US" sz="2000" kern="0">
                <a:solidFill>
                  <a:srgbClr val="000000"/>
                </a:solidFill>
                <a:latin typeface="+mn-lt"/>
              </a:rPr>
              <a:t>Review  of the BEAT-TB trial: 6-month regimen (</a:t>
            </a:r>
            <a:r>
              <a:rPr lang="en-US" sz="2000" kern="0" err="1">
                <a:solidFill>
                  <a:srgbClr val="000000"/>
                </a:solidFill>
                <a:latin typeface="+mn-lt"/>
              </a:rPr>
              <a:t>BDLLfxC</a:t>
            </a:r>
            <a:r>
              <a:rPr lang="en-US" sz="2000" kern="0">
                <a:solidFill>
                  <a:srgbClr val="000000"/>
                </a:solidFill>
                <a:latin typeface="+mn-lt"/>
              </a:rPr>
              <a:t>)  </a:t>
            </a:r>
            <a:r>
              <a:rPr kumimoji="0" lang="en-US" sz="2000" b="0" i="0" u="none" strike="noStrike" kern="1200" cap="none" spc="0" normalizeH="0" baseline="0" noProof="0">
                <a:ln>
                  <a:noFill/>
                </a:ln>
                <a:solidFill>
                  <a:prstClr val="black"/>
                </a:solidFill>
                <a:effectLst/>
                <a:uLnTx/>
                <a:uFillTx/>
                <a:latin typeface="+mn-lt"/>
                <a:ea typeface="+mn-ea"/>
                <a:cs typeface="+mn-cs"/>
              </a:rPr>
              <a:t>for MDR/RR-TB or pre-XDR-TB</a:t>
            </a:r>
            <a:endParaRPr lang="en-US" sz="2000" kern="0">
              <a:solidFill>
                <a:srgbClr val="000000"/>
              </a:solidFill>
              <a:latin typeface="+mn-lt"/>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2000" kern="0">
                <a:solidFill>
                  <a:srgbClr val="000000"/>
                </a:solidFill>
                <a:latin typeface="+mn-lt"/>
              </a:rPr>
              <a:t>Review of the EndTB trial: 9-month regimens</a:t>
            </a:r>
          </a:p>
          <a:p>
            <a:pPr marR="0" lvl="0" algn="l" defTabSz="914400" rtl="0" eaLnBrk="1" fontAlgn="auto" latinLnBrk="0" hangingPunct="1">
              <a:lnSpc>
                <a:spcPct val="100000"/>
              </a:lnSpc>
              <a:spcBef>
                <a:spcPts val="0"/>
              </a:spcBef>
              <a:spcAft>
                <a:spcPts val="0"/>
              </a:spcAft>
              <a:buClrTx/>
              <a:buSzTx/>
              <a:tabLst/>
              <a:defRPr/>
            </a:pPr>
            <a:r>
              <a:rPr lang="en-US" sz="2000" kern="0">
                <a:solidFill>
                  <a:srgbClr val="000000"/>
                </a:solidFill>
                <a:latin typeface="+mn-lt"/>
              </a:rPr>
              <a:t>    </a:t>
            </a:r>
            <a:r>
              <a:rPr lang="en-US" sz="2000" b="0" kern="0">
                <a:solidFill>
                  <a:srgbClr val="000000"/>
                </a:solidFill>
                <a:latin typeface="+mn-lt"/>
              </a:rPr>
              <a:t>(BLMZ,  </a:t>
            </a:r>
            <a:r>
              <a:rPr lang="en-US" sz="2000" b="0" kern="0" err="1">
                <a:solidFill>
                  <a:srgbClr val="000000"/>
                </a:solidFill>
                <a:latin typeface="+mn-lt"/>
              </a:rPr>
              <a:t>BLLfxCZ</a:t>
            </a:r>
            <a:r>
              <a:rPr lang="en-US" sz="2000" b="0" kern="0">
                <a:solidFill>
                  <a:srgbClr val="000000"/>
                </a:solidFill>
                <a:latin typeface="+mn-lt"/>
              </a:rPr>
              <a:t>, </a:t>
            </a:r>
            <a:r>
              <a:rPr lang="en-US" sz="2000" b="0" kern="0" err="1">
                <a:solidFill>
                  <a:srgbClr val="000000"/>
                </a:solidFill>
                <a:latin typeface="+mn-lt"/>
              </a:rPr>
              <a:t>BDLLfxZ</a:t>
            </a:r>
            <a:r>
              <a:rPr lang="en-US" sz="2000" b="0" kern="0">
                <a:solidFill>
                  <a:srgbClr val="000000"/>
                </a:solidFill>
                <a:latin typeface="+mn-lt"/>
              </a:rPr>
              <a:t>) for </a:t>
            </a:r>
            <a:r>
              <a:rPr kumimoji="0" lang="en-US" sz="2000" b="0" i="0" u="none" strike="noStrike" kern="1200" cap="none" spc="0" normalizeH="0" baseline="0" noProof="0">
                <a:ln>
                  <a:noFill/>
                </a:ln>
                <a:solidFill>
                  <a:prstClr val="black"/>
                </a:solidFill>
                <a:effectLst/>
                <a:uLnTx/>
                <a:uFillTx/>
                <a:latin typeface="+mn-lt"/>
                <a:ea typeface="+mn-ea"/>
                <a:cs typeface="+mn-cs"/>
              </a:rPr>
              <a:t>MDR/RR-TB</a:t>
            </a:r>
          </a:p>
          <a:p>
            <a:pPr marL="342900" indent="-342900" fontAlgn="auto">
              <a:spcBef>
                <a:spcPts val="0"/>
              </a:spcBef>
              <a:spcAft>
                <a:spcPts val="0"/>
              </a:spcAft>
              <a:buFont typeface="Wingdings" panose="05000000000000000000" pitchFamily="2" charset="2"/>
              <a:buChar char="§"/>
              <a:defRPr/>
            </a:pPr>
            <a:r>
              <a:rPr lang="en-US" sz="2000" kern="0">
                <a:solidFill>
                  <a:srgbClr val="000000"/>
                </a:solidFill>
                <a:latin typeface="+mn-lt"/>
              </a:rPr>
              <a:t>Review of Hepatitis C virus (HCV) and MDR/RR-TB treatment </a:t>
            </a:r>
            <a:r>
              <a:rPr lang="en-US" sz="2000" b="0" kern="0">
                <a:solidFill>
                  <a:srgbClr val="000000"/>
                </a:solidFill>
                <a:latin typeface="+mn-lt"/>
              </a:rPr>
              <a:t>co-administration </a:t>
            </a:r>
          </a:p>
          <a:p>
            <a:pPr marR="0" lvl="0" algn="l" defTabSz="914400" rtl="0" eaLnBrk="1" fontAlgn="auto" latinLnBrk="0" hangingPunct="1">
              <a:lnSpc>
                <a:spcPct val="100000"/>
              </a:lnSpc>
              <a:spcBef>
                <a:spcPts val="0"/>
              </a:spcBef>
              <a:spcAft>
                <a:spcPts val="0"/>
              </a:spcAft>
              <a:buClrTx/>
              <a:buSzTx/>
              <a:tabLst/>
              <a:defRPr/>
            </a:pPr>
            <a:endParaRPr lang="en-US" sz="2000" kern="0">
              <a:solidFill>
                <a:srgbClr val="000000"/>
              </a:solidFill>
              <a:latin typeface="+mn-lt"/>
            </a:endParaRPr>
          </a:p>
          <a:p>
            <a:pPr marL="190109" indent="-190109" defTabSz="608350">
              <a:spcBef>
                <a:spcPts val="600"/>
              </a:spcBef>
              <a:spcAft>
                <a:spcPts val="600"/>
              </a:spcAft>
              <a:buFont typeface="Arial" panose="020B0604020202020204" pitchFamily="34" charset="0"/>
              <a:buChar char="•"/>
              <a:defRPr/>
            </a:pPr>
            <a:endParaRPr lang="en-US" sz="1597" kern="0">
              <a:solidFill>
                <a:srgbClr val="000000"/>
              </a:solidFill>
              <a:latin typeface="Arial"/>
            </a:endParaRPr>
          </a:p>
        </p:txBody>
      </p:sp>
      <p:sp>
        <p:nvSpPr>
          <p:cNvPr id="8" name="Rectangle: Rounded Corners 7">
            <a:extLst>
              <a:ext uri="{FF2B5EF4-FFF2-40B4-BE49-F238E27FC236}">
                <a16:creationId xmlns:a16="http://schemas.microsoft.com/office/drawing/2014/main" id="{0C7F053D-F197-2369-F80A-1856FAD68288}"/>
              </a:ext>
            </a:extLst>
          </p:cNvPr>
          <p:cNvSpPr/>
          <p:nvPr/>
        </p:nvSpPr>
        <p:spPr>
          <a:xfrm>
            <a:off x="1485812" y="2238923"/>
            <a:ext cx="1926497" cy="1780417"/>
          </a:xfrm>
          <a:prstGeom prst="roundRect">
            <a:avLst/>
          </a:prstGeom>
          <a:noFill/>
          <a:ln w="50800" cap="flat" cmpd="sng" algn="ctr">
            <a:solidFill>
              <a:srgbClr val="FF0000"/>
            </a:solidFill>
            <a:prstDash val="solid"/>
          </a:ln>
          <a:effectLst/>
        </p:spPr>
        <p:txBody>
          <a:bodyPr rtlCol="0" anchor="ctr"/>
          <a:lstStyle/>
          <a:p>
            <a:pPr algn="ctr" defTabSz="608350">
              <a:defRPr/>
            </a:pPr>
            <a:r>
              <a:rPr lang="en-US" sz="2400" kern="0">
                <a:solidFill>
                  <a:srgbClr val="000000"/>
                </a:solidFill>
                <a:latin typeface="Arial"/>
              </a:rPr>
              <a:t>DR-TB guidelines 2025 (update)</a:t>
            </a:r>
          </a:p>
        </p:txBody>
      </p:sp>
      <p:sp>
        <p:nvSpPr>
          <p:cNvPr id="9" name="TextBox 8">
            <a:extLst>
              <a:ext uri="{FF2B5EF4-FFF2-40B4-BE49-F238E27FC236}">
                <a16:creationId xmlns:a16="http://schemas.microsoft.com/office/drawing/2014/main" id="{F94CC8E6-2B85-C893-E6FE-2C0E3654C378}"/>
              </a:ext>
            </a:extLst>
          </p:cNvPr>
          <p:cNvSpPr txBox="1"/>
          <p:nvPr/>
        </p:nvSpPr>
        <p:spPr>
          <a:xfrm>
            <a:off x="107218" y="2744467"/>
            <a:ext cx="1378594" cy="707886"/>
          </a:xfrm>
          <a:prstGeom prst="rect">
            <a:avLst/>
          </a:prstGeom>
          <a:noFill/>
        </p:spPr>
        <p:txBody>
          <a:bodyPr wrap="square" rtlCol="0">
            <a:spAutoFit/>
          </a:bodyPr>
          <a:lstStyle/>
          <a:p>
            <a:r>
              <a:rPr lang="en-US" sz="2000" b="1">
                <a:solidFill>
                  <a:srgbClr val="FF0000"/>
                </a:solidFill>
                <a:latin typeface="Arial"/>
              </a:rPr>
              <a:t>DR-TB </a:t>
            </a:r>
          </a:p>
          <a:p>
            <a:r>
              <a:rPr lang="en-US" sz="2000" b="1">
                <a:solidFill>
                  <a:srgbClr val="FF0000"/>
                </a:solidFill>
                <a:latin typeface="Arial"/>
              </a:rPr>
              <a:t>Chapter 2</a:t>
            </a:r>
          </a:p>
        </p:txBody>
      </p:sp>
      <p:sp>
        <p:nvSpPr>
          <p:cNvPr id="4" name="Footer Placeholder 1">
            <a:extLst>
              <a:ext uri="{FF2B5EF4-FFF2-40B4-BE49-F238E27FC236}">
                <a16:creationId xmlns:a16="http://schemas.microsoft.com/office/drawing/2014/main" id="{D1A2A395-D353-B11E-AC2A-7B910574BAD8}"/>
              </a:ext>
            </a:extLst>
          </p:cNvPr>
          <p:cNvSpPr>
            <a:spLocks noGrp="1"/>
          </p:cNvSpPr>
          <p:nvPr>
            <p:ph type="ftr" sz="quarter" idx="11"/>
          </p:nvPr>
        </p:nvSpPr>
        <p:spPr>
          <a:xfrm>
            <a:off x="1794294" y="6442610"/>
            <a:ext cx="7333673" cy="365125"/>
          </a:xfrm>
        </p:spPr>
        <p:txBody>
          <a:bodyPr/>
          <a:lstStyle/>
          <a:p>
            <a:r>
              <a:rPr lang="en-US"/>
              <a:t>Module 4: Treatment and Care,  Chapter 2: Drug-resistant TB treatment</a:t>
            </a:r>
          </a:p>
          <a:p>
            <a:endParaRPr lang="en-GB"/>
          </a:p>
        </p:txBody>
      </p:sp>
      <p:sp>
        <p:nvSpPr>
          <p:cNvPr id="3" name="Slide Number Placeholder 2">
            <a:extLst>
              <a:ext uri="{FF2B5EF4-FFF2-40B4-BE49-F238E27FC236}">
                <a16:creationId xmlns:a16="http://schemas.microsoft.com/office/drawing/2014/main" id="{56C9D4F5-E6E8-C875-0A1D-9D482FB385ED}"/>
              </a:ext>
            </a:extLst>
          </p:cNvPr>
          <p:cNvSpPr>
            <a:spLocks noGrp="1"/>
          </p:cNvSpPr>
          <p:nvPr>
            <p:ph type="sldNum" sz="quarter" idx="12"/>
          </p:nvPr>
        </p:nvSpPr>
        <p:spPr/>
        <p:txBody>
          <a:bodyPr/>
          <a:lstStyle/>
          <a:p>
            <a:fld id="{92E002D6-D190-45E2-A289-FEFF1EC166F2}" type="slidenum">
              <a:rPr lang="en-GB" smtClean="0"/>
              <a:pPr/>
              <a:t>3</a:t>
            </a:fld>
            <a:endParaRPr lang="en-GB"/>
          </a:p>
        </p:txBody>
      </p:sp>
    </p:spTree>
    <p:extLst>
      <p:ext uri="{BB962C8B-B14F-4D97-AF65-F5344CB8AC3E}">
        <p14:creationId xmlns:p14="http://schemas.microsoft.com/office/powerpoint/2010/main" val="3359535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0">
            <a:extLst>
              <a:ext uri="{FF2B5EF4-FFF2-40B4-BE49-F238E27FC236}">
                <a16:creationId xmlns:a16="http://schemas.microsoft.com/office/drawing/2014/main" id="{6E6F71DC-923B-4457-9610-C0602DC277B4}"/>
              </a:ext>
            </a:extLst>
          </p:cNvPr>
          <p:cNvSpPr txBox="1">
            <a:spLocks/>
          </p:cNvSpPr>
          <p:nvPr/>
        </p:nvSpPr>
        <p:spPr>
          <a:xfrm>
            <a:off x="288286" y="101869"/>
            <a:ext cx="7333673" cy="815901"/>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a:solidFill>
                  <a:schemeClr val="bg1"/>
                </a:solidFill>
                <a:latin typeface="Source Sans Pro"/>
                <a:ea typeface="Source Sans Pro"/>
                <a:cs typeface="Calibri"/>
              </a:rPr>
              <a:t>Evidence: </a:t>
            </a:r>
            <a:r>
              <a:rPr lang="en-US" sz="3200" kern="0" err="1">
                <a:solidFill>
                  <a:schemeClr val="bg1"/>
                </a:solidFill>
                <a:latin typeface="Source Sans Pro"/>
                <a:cs typeface="Calibri"/>
              </a:rPr>
              <a:t>BPaLM</a:t>
            </a:r>
            <a:r>
              <a:rPr lang="en-US" sz="3200" kern="0">
                <a:solidFill>
                  <a:schemeClr val="bg1"/>
                </a:solidFill>
                <a:latin typeface="Source Sans Pro"/>
                <a:cs typeface="Calibri"/>
              </a:rPr>
              <a:t>: Data and studies considered</a:t>
            </a:r>
          </a:p>
        </p:txBody>
      </p:sp>
      <p:sp>
        <p:nvSpPr>
          <p:cNvPr id="6" name="Footer Placeholder 1">
            <a:extLst>
              <a:ext uri="{FF2B5EF4-FFF2-40B4-BE49-F238E27FC236}">
                <a16:creationId xmlns:a16="http://schemas.microsoft.com/office/drawing/2014/main" id="{0B9FD825-8C79-B302-8B97-B21C035FFE87}"/>
              </a:ext>
            </a:extLst>
          </p:cNvPr>
          <p:cNvSpPr>
            <a:spLocks noGrp="1"/>
          </p:cNvSpPr>
          <p:nvPr>
            <p:ph type="ftr" sz="quarter" idx="11"/>
          </p:nvPr>
        </p:nvSpPr>
        <p:spPr>
          <a:xfrm>
            <a:off x="1794294" y="6442610"/>
            <a:ext cx="7333673" cy="365125"/>
          </a:xfrm>
        </p:spPr>
        <p:txBody>
          <a:bodyPr/>
          <a:lstStyle/>
          <a:p>
            <a:r>
              <a:rPr lang="en-US"/>
              <a:t>Module 4: Treatment and Care,  Chapter 2: Drug-resistant TB treatment</a:t>
            </a:r>
          </a:p>
          <a:p>
            <a:endParaRPr lang="en-GB"/>
          </a:p>
        </p:txBody>
      </p:sp>
      <p:sp>
        <p:nvSpPr>
          <p:cNvPr id="9" name="TextBox 8">
            <a:extLst>
              <a:ext uri="{FF2B5EF4-FFF2-40B4-BE49-F238E27FC236}">
                <a16:creationId xmlns:a16="http://schemas.microsoft.com/office/drawing/2014/main" id="{660A1E85-0D0A-0342-DCBB-EF5A4CA9BBC1}"/>
              </a:ext>
            </a:extLst>
          </p:cNvPr>
          <p:cNvSpPr txBox="1"/>
          <p:nvPr/>
        </p:nvSpPr>
        <p:spPr>
          <a:xfrm>
            <a:off x="9882494" y="4655873"/>
            <a:ext cx="639919" cy="338554"/>
          </a:xfrm>
          <a:prstGeom prst="rect">
            <a:avLst/>
          </a:prstGeom>
          <a:noFill/>
        </p:spPr>
        <p:txBody>
          <a:bodyPr wrap="none" rtlCol="0">
            <a:spAutoFit/>
          </a:bodyPr>
          <a:lstStyle/>
          <a:p>
            <a:pPr algn="ctr"/>
            <a:r>
              <a:rPr lang="en-US" sz="1600" b="1">
                <a:solidFill>
                  <a:schemeClr val="bg1"/>
                </a:solidFill>
              </a:rPr>
              <a:t>2025</a:t>
            </a:r>
          </a:p>
        </p:txBody>
      </p:sp>
      <p:graphicFrame>
        <p:nvGraphicFramePr>
          <p:cNvPr id="5" name="Diagram 4">
            <a:extLst>
              <a:ext uri="{FF2B5EF4-FFF2-40B4-BE49-F238E27FC236}">
                <a16:creationId xmlns:a16="http://schemas.microsoft.com/office/drawing/2014/main" id="{555A8195-F492-5B14-52F7-78F231EBB094}"/>
              </a:ext>
            </a:extLst>
          </p:cNvPr>
          <p:cNvGraphicFramePr/>
          <p:nvPr>
            <p:extLst>
              <p:ext uri="{D42A27DB-BD31-4B8C-83A1-F6EECF244321}">
                <p14:modId xmlns:p14="http://schemas.microsoft.com/office/powerpoint/2010/main" val="2730648122"/>
              </p:ext>
            </p:extLst>
          </p:nvPr>
        </p:nvGraphicFramePr>
        <p:xfrm>
          <a:off x="443620" y="715223"/>
          <a:ext cx="11748380" cy="59247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1B5C96D9-4912-77D1-4493-B427453D1966}"/>
              </a:ext>
            </a:extLst>
          </p:cNvPr>
          <p:cNvSpPr>
            <a:spLocks noGrp="1"/>
          </p:cNvSpPr>
          <p:nvPr>
            <p:ph type="sldNum" sz="quarter" idx="12"/>
          </p:nvPr>
        </p:nvSpPr>
        <p:spPr/>
        <p:txBody>
          <a:bodyPr/>
          <a:lstStyle/>
          <a:p>
            <a:fld id="{92E002D6-D190-45E2-A289-FEFF1EC166F2}" type="slidenum">
              <a:rPr lang="en-GB" smtClean="0"/>
              <a:pPr/>
              <a:t>4</a:t>
            </a:fld>
            <a:endParaRPr lang="en-GB"/>
          </a:p>
        </p:txBody>
      </p:sp>
    </p:spTree>
    <p:extLst>
      <p:ext uri="{BB962C8B-B14F-4D97-AF65-F5344CB8AC3E}">
        <p14:creationId xmlns:p14="http://schemas.microsoft.com/office/powerpoint/2010/main" val="1442645769"/>
      </p:ext>
    </p:extLst>
  </p:cSld>
  <p:clrMapOvr>
    <a:masterClrMapping/>
  </p:clrMapOvr>
  <mc:AlternateContent xmlns:mc="http://schemas.openxmlformats.org/markup-compatibility/2006" xmlns:p14="http://schemas.microsoft.com/office/powerpoint/2010/main">
    <mc:Choice Requires="p14">
      <p:transition spd="med" p14:dur="700" advTm="23671">
        <p:fade/>
      </p:transition>
    </mc:Choice>
    <mc:Fallback xmlns="">
      <p:transition spd="med" advTm="23671">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0">
            <a:extLst>
              <a:ext uri="{FF2B5EF4-FFF2-40B4-BE49-F238E27FC236}">
                <a16:creationId xmlns:a16="http://schemas.microsoft.com/office/drawing/2014/main" id="{6E6F71DC-923B-4457-9610-C0602DC277B4}"/>
              </a:ext>
            </a:extLst>
          </p:cNvPr>
          <p:cNvSpPr txBox="1">
            <a:spLocks/>
          </p:cNvSpPr>
          <p:nvPr/>
        </p:nvSpPr>
        <p:spPr>
          <a:xfrm>
            <a:off x="288286" y="101869"/>
            <a:ext cx="8602217" cy="815901"/>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a:solidFill>
                  <a:schemeClr val="bg1"/>
                </a:solidFill>
                <a:latin typeface="Source Sans Pro"/>
                <a:ea typeface="Source Sans Pro"/>
                <a:cs typeface="Calibri"/>
              </a:rPr>
              <a:t>Evidence: </a:t>
            </a:r>
            <a:r>
              <a:rPr lang="en-US" sz="3200" kern="0" err="1">
                <a:solidFill>
                  <a:schemeClr val="bg1"/>
                </a:solidFill>
                <a:latin typeface="Source Sans Pro"/>
                <a:ea typeface="Source Sans Pro"/>
                <a:cs typeface="Calibri"/>
              </a:rPr>
              <a:t>BDLLfxC</a:t>
            </a:r>
            <a:r>
              <a:rPr lang="en-US" sz="3200" kern="0">
                <a:solidFill>
                  <a:schemeClr val="bg1"/>
                </a:solidFill>
                <a:latin typeface="Source Sans Pro"/>
                <a:cs typeface="Calibri"/>
              </a:rPr>
              <a:t>: Data and studies considered</a:t>
            </a:r>
          </a:p>
        </p:txBody>
      </p:sp>
      <p:sp>
        <p:nvSpPr>
          <p:cNvPr id="6" name="Footer Placeholder 1">
            <a:extLst>
              <a:ext uri="{FF2B5EF4-FFF2-40B4-BE49-F238E27FC236}">
                <a16:creationId xmlns:a16="http://schemas.microsoft.com/office/drawing/2014/main" id="{0B9FD825-8C79-B302-8B97-B21C035FFE87}"/>
              </a:ext>
            </a:extLst>
          </p:cNvPr>
          <p:cNvSpPr>
            <a:spLocks noGrp="1"/>
          </p:cNvSpPr>
          <p:nvPr>
            <p:ph type="ftr" sz="quarter" idx="11"/>
          </p:nvPr>
        </p:nvSpPr>
        <p:spPr>
          <a:xfrm>
            <a:off x="1794294" y="6442610"/>
            <a:ext cx="7333673" cy="365125"/>
          </a:xfrm>
        </p:spPr>
        <p:txBody>
          <a:bodyPr/>
          <a:lstStyle/>
          <a:p>
            <a:r>
              <a:rPr lang="en-US"/>
              <a:t>Module 4: Treatment and Care,  Chapter 2: Drug-resistant TB treatment</a:t>
            </a:r>
          </a:p>
          <a:p>
            <a:endParaRPr lang="en-GB"/>
          </a:p>
        </p:txBody>
      </p:sp>
      <p:sp>
        <p:nvSpPr>
          <p:cNvPr id="9" name="TextBox 8">
            <a:extLst>
              <a:ext uri="{FF2B5EF4-FFF2-40B4-BE49-F238E27FC236}">
                <a16:creationId xmlns:a16="http://schemas.microsoft.com/office/drawing/2014/main" id="{660A1E85-0D0A-0342-DCBB-EF5A4CA9BBC1}"/>
              </a:ext>
            </a:extLst>
          </p:cNvPr>
          <p:cNvSpPr txBox="1"/>
          <p:nvPr/>
        </p:nvSpPr>
        <p:spPr>
          <a:xfrm>
            <a:off x="9882494" y="4655873"/>
            <a:ext cx="639919" cy="338554"/>
          </a:xfrm>
          <a:prstGeom prst="rect">
            <a:avLst/>
          </a:prstGeom>
          <a:noFill/>
        </p:spPr>
        <p:txBody>
          <a:bodyPr wrap="none" rtlCol="0">
            <a:spAutoFit/>
          </a:bodyPr>
          <a:lstStyle/>
          <a:p>
            <a:pPr algn="ctr"/>
            <a:r>
              <a:rPr lang="en-US" sz="1600" b="1">
                <a:solidFill>
                  <a:schemeClr val="bg1"/>
                </a:solidFill>
              </a:rPr>
              <a:t>2025</a:t>
            </a:r>
          </a:p>
        </p:txBody>
      </p:sp>
      <p:graphicFrame>
        <p:nvGraphicFramePr>
          <p:cNvPr id="5" name="Diagram 4">
            <a:extLst>
              <a:ext uri="{FF2B5EF4-FFF2-40B4-BE49-F238E27FC236}">
                <a16:creationId xmlns:a16="http://schemas.microsoft.com/office/drawing/2014/main" id="{555A8195-F492-5B14-52F7-78F231EBB094}"/>
              </a:ext>
            </a:extLst>
          </p:cNvPr>
          <p:cNvGraphicFramePr/>
          <p:nvPr>
            <p:extLst>
              <p:ext uri="{D42A27DB-BD31-4B8C-83A1-F6EECF244321}">
                <p14:modId xmlns:p14="http://schemas.microsoft.com/office/powerpoint/2010/main" val="633156624"/>
              </p:ext>
            </p:extLst>
          </p:nvPr>
        </p:nvGraphicFramePr>
        <p:xfrm>
          <a:off x="443620" y="1140737"/>
          <a:ext cx="11748380" cy="4879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91E03C86-CBDA-FC0B-3FFA-E35A22FFB948}"/>
              </a:ext>
            </a:extLst>
          </p:cNvPr>
          <p:cNvSpPr>
            <a:spLocks noGrp="1"/>
          </p:cNvSpPr>
          <p:nvPr>
            <p:ph type="sldNum" sz="quarter" idx="12"/>
          </p:nvPr>
        </p:nvSpPr>
        <p:spPr/>
        <p:txBody>
          <a:bodyPr/>
          <a:lstStyle/>
          <a:p>
            <a:fld id="{92E002D6-D190-45E2-A289-FEFF1EC166F2}" type="slidenum">
              <a:rPr lang="en-GB" smtClean="0"/>
              <a:pPr/>
              <a:t>5</a:t>
            </a:fld>
            <a:endParaRPr lang="en-GB"/>
          </a:p>
        </p:txBody>
      </p:sp>
    </p:spTree>
    <p:extLst>
      <p:ext uri="{BB962C8B-B14F-4D97-AF65-F5344CB8AC3E}">
        <p14:creationId xmlns:p14="http://schemas.microsoft.com/office/powerpoint/2010/main" val="4235688848"/>
      </p:ext>
    </p:extLst>
  </p:cSld>
  <p:clrMapOvr>
    <a:masterClrMapping/>
  </p:clrMapOvr>
  <mc:AlternateContent xmlns:mc="http://schemas.openxmlformats.org/markup-compatibility/2006" xmlns:p14="http://schemas.microsoft.com/office/powerpoint/2010/main">
    <mc:Choice Requires="p14">
      <p:transition spd="med" p14:dur="700" advTm="23671">
        <p:fade/>
      </p:transition>
    </mc:Choice>
    <mc:Fallback xmlns="">
      <p:transition spd="med" advTm="23671">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0">
            <a:extLst>
              <a:ext uri="{FF2B5EF4-FFF2-40B4-BE49-F238E27FC236}">
                <a16:creationId xmlns:a16="http://schemas.microsoft.com/office/drawing/2014/main" id="{D2CE25C5-E1FB-A7E9-DBB4-07722271E149}"/>
              </a:ext>
            </a:extLst>
          </p:cNvPr>
          <p:cNvSpPr txBox="1">
            <a:spLocks/>
          </p:cNvSpPr>
          <p:nvPr/>
        </p:nvSpPr>
        <p:spPr>
          <a:xfrm>
            <a:off x="140677" y="252589"/>
            <a:ext cx="8987290" cy="815901"/>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a:solidFill>
                  <a:schemeClr val="bg1"/>
                </a:solidFill>
                <a:latin typeface="Source Sans Pro"/>
                <a:ea typeface="Source Sans Pro"/>
                <a:cs typeface="Calibri"/>
              </a:rPr>
              <a:t>Evidence: </a:t>
            </a:r>
            <a:r>
              <a:rPr lang="en-US" sz="3200" kern="0">
                <a:solidFill>
                  <a:schemeClr val="bg1"/>
                </a:solidFill>
                <a:latin typeface="Source Sans Pro"/>
                <a:cs typeface="Calibri"/>
              </a:rPr>
              <a:t>9-month regimens: Data and studies considered</a:t>
            </a:r>
          </a:p>
          <a:p>
            <a:pPr algn="l"/>
            <a:endParaRPr lang="en-US">
              <a:solidFill>
                <a:schemeClr val="bg1"/>
              </a:solidFill>
            </a:endParaRPr>
          </a:p>
        </p:txBody>
      </p:sp>
      <p:graphicFrame>
        <p:nvGraphicFramePr>
          <p:cNvPr id="9" name="Table 9">
            <a:extLst>
              <a:ext uri="{FF2B5EF4-FFF2-40B4-BE49-F238E27FC236}">
                <a16:creationId xmlns:a16="http://schemas.microsoft.com/office/drawing/2014/main" id="{77D81CFF-4F79-4729-E709-B05723EB7818}"/>
              </a:ext>
            </a:extLst>
          </p:cNvPr>
          <p:cNvGraphicFramePr>
            <a:graphicFrameLocks noGrp="1"/>
          </p:cNvGraphicFramePr>
          <p:nvPr>
            <p:extLst>
              <p:ext uri="{D42A27DB-BD31-4B8C-83A1-F6EECF244321}">
                <p14:modId xmlns:p14="http://schemas.microsoft.com/office/powerpoint/2010/main" val="1414490657"/>
              </p:ext>
            </p:extLst>
          </p:nvPr>
        </p:nvGraphicFramePr>
        <p:xfrm>
          <a:off x="253218" y="1225909"/>
          <a:ext cx="10193958" cy="4322275"/>
        </p:xfrm>
        <a:graphic>
          <a:graphicData uri="http://schemas.openxmlformats.org/drawingml/2006/table">
            <a:tbl>
              <a:tblPr firstRow="1" bandRow="1">
                <a:tableStyleId>{2A488322-F2BA-4B5B-9748-0D474271808F}</a:tableStyleId>
              </a:tblPr>
              <a:tblGrid>
                <a:gridCol w="4862147">
                  <a:extLst>
                    <a:ext uri="{9D8B030D-6E8A-4147-A177-3AD203B41FA5}">
                      <a16:colId xmlns:a16="http://schemas.microsoft.com/office/drawing/2014/main" val="745947681"/>
                    </a:ext>
                  </a:extLst>
                </a:gridCol>
                <a:gridCol w="158261">
                  <a:extLst>
                    <a:ext uri="{9D8B030D-6E8A-4147-A177-3AD203B41FA5}">
                      <a16:colId xmlns:a16="http://schemas.microsoft.com/office/drawing/2014/main" val="3976770959"/>
                    </a:ext>
                  </a:extLst>
                </a:gridCol>
                <a:gridCol w="5173550">
                  <a:extLst>
                    <a:ext uri="{9D8B030D-6E8A-4147-A177-3AD203B41FA5}">
                      <a16:colId xmlns:a16="http://schemas.microsoft.com/office/drawing/2014/main" val="3693036338"/>
                    </a:ext>
                  </a:extLst>
                </a:gridCol>
              </a:tblGrid>
              <a:tr h="1106008">
                <a:tc gridSpan="2">
                  <a:txBody>
                    <a:bodyPr/>
                    <a:lstStyle/>
                    <a:p>
                      <a:r>
                        <a:rPr lang="en-US" sz="2000"/>
                        <a:t>Intervention</a:t>
                      </a:r>
                    </a:p>
                  </a:txBody>
                  <a:tcPr>
                    <a:solidFill>
                      <a:srgbClr val="00205C"/>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Comparator</a:t>
                      </a:r>
                    </a:p>
                    <a:p>
                      <a:endParaRPr lang="en-US"/>
                    </a:p>
                  </a:txBody>
                  <a:tcPr>
                    <a:solidFill>
                      <a:srgbClr val="00205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t>Comparator</a:t>
                      </a:r>
                    </a:p>
                  </a:txBody>
                  <a:tcPr>
                    <a:solidFill>
                      <a:srgbClr val="00205C"/>
                    </a:solidFill>
                  </a:tcPr>
                </a:tc>
                <a:extLst>
                  <a:ext uri="{0D108BD9-81ED-4DB2-BD59-A6C34878D82A}">
                    <a16:rowId xmlns:a16="http://schemas.microsoft.com/office/drawing/2014/main" val="3831663380"/>
                  </a:ext>
                </a:extLst>
              </a:tr>
              <a:tr h="703636">
                <a:tc gridSpan="3">
                  <a:txBody>
                    <a:bodyPr/>
                    <a:lstStyle/>
                    <a:p>
                      <a:r>
                        <a:rPr lang="en-US" sz="2000" b="1"/>
                        <a:t>9-month </a:t>
                      </a:r>
                      <a:r>
                        <a:rPr lang="en-US" sz="2000" b="1" kern="1200">
                          <a:solidFill>
                            <a:schemeClr val="dk1"/>
                          </a:solidFill>
                          <a:latin typeface="+mn-lt"/>
                          <a:ea typeface="+mn-ea"/>
                          <a:cs typeface="+mn-cs"/>
                        </a:rPr>
                        <a:t>regimens: </a:t>
                      </a:r>
                      <a:r>
                        <a:rPr lang="en-US" sz="2000" b="0" kern="1200">
                          <a:solidFill>
                            <a:schemeClr val="dk1"/>
                          </a:solidFill>
                          <a:latin typeface="+mn-lt"/>
                          <a:ea typeface="+mn-ea"/>
                          <a:cs typeface="+mn-cs"/>
                        </a:rPr>
                        <a:t>Programmatic data from South Africa </a:t>
                      </a:r>
                    </a:p>
                  </a:txBody>
                  <a:tcPr>
                    <a:solidFill>
                      <a:srgbClr val="80A6D5"/>
                    </a:solidFill>
                  </a:tcPr>
                </a:tc>
                <a:tc hMerge="1">
                  <a:txBody>
                    <a:bodyPr/>
                    <a:lstStyle/>
                    <a:p>
                      <a:endParaRPr lang="en-US"/>
                    </a:p>
                  </a:txBody>
                  <a:tcPr>
                    <a:solidFill>
                      <a:srgbClr val="80A6D5"/>
                    </a:solidFill>
                  </a:tcPr>
                </a:tc>
                <a:tc hMerge="1">
                  <a:txBody>
                    <a:bodyPr/>
                    <a:lstStyle/>
                    <a:p>
                      <a:endParaRPr lang="en-US" sz="1800" b="0" kern="1200">
                        <a:solidFill>
                          <a:schemeClr val="dk1"/>
                        </a:solidFill>
                        <a:latin typeface="+mn-lt"/>
                        <a:ea typeface="+mn-ea"/>
                        <a:cs typeface="+mn-cs"/>
                      </a:endParaRPr>
                    </a:p>
                  </a:txBody>
                  <a:tcPr>
                    <a:solidFill>
                      <a:srgbClr val="80A6D5"/>
                    </a:solidFill>
                  </a:tcPr>
                </a:tc>
                <a:extLst>
                  <a:ext uri="{0D108BD9-81ED-4DB2-BD59-A6C34878D82A}">
                    <a16:rowId xmlns:a16="http://schemas.microsoft.com/office/drawing/2014/main" val="4212275913"/>
                  </a:ext>
                </a:extLst>
              </a:tr>
              <a:tr h="1244894">
                <a:tc>
                  <a:txBody>
                    <a:bodyPr/>
                    <a:lstStyle/>
                    <a:p>
                      <a:pPr>
                        <a:buFont typeface="Wingdings" panose="05000000000000000000" pitchFamily="2" charset="2"/>
                        <a:buNone/>
                      </a:pPr>
                      <a:r>
                        <a:rPr lang="en-US" sz="2000" b="0" kern="0"/>
                        <a:t>9-month regimen with </a:t>
                      </a:r>
                      <a:r>
                        <a:rPr lang="en-US" sz="2000" b="0" kern="0" err="1">
                          <a:solidFill>
                            <a:srgbClr val="FF0000"/>
                          </a:solidFill>
                        </a:rPr>
                        <a:t>Eto</a:t>
                      </a:r>
                      <a:r>
                        <a:rPr lang="en-US" sz="2000" b="0" kern="0">
                          <a:solidFill>
                            <a:srgbClr val="FF0000"/>
                          </a:solidFill>
                        </a:rPr>
                        <a:t>: </a:t>
                      </a:r>
                      <a:endParaRPr lang="en-US" sz="2000" b="0" kern="0"/>
                    </a:p>
                    <a:p>
                      <a:pPr marL="342900" indent="-342900">
                        <a:buFont typeface="Wingdings" panose="05000000000000000000" pitchFamily="2" charset="2"/>
                        <a:buChar char="Ø"/>
                      </a:pPr>
                      <a:r>
                        <a:rPr lang="en-US" sz="2000" b="0" kern="0"/>
                        <a:t> </a:t>
                      </a:r>
                      <a:r>
                        <a:rPr lang="en-US" sz="2000" b="1" kern="0" err="1"/>
                        <a:t>Bdq</a:t>
                      </a:r>
                      <a:r>
                        <a:rPr lang="en-AU" sz="2000" b="1" kern="0"/>
                        <a:t>(6m)</a:t>
                      </a:r>
                      <a:r>
                        <a:rPr lang="en-US" sz="2000" b="1" kern="0"/>
                        <a:t>-</a:t>
                      </a:r>
                      <a:r>
                        <a:rPr lang="en-US" sz="2000" b="1" kern="0" err="1"/>
                        <a:t>Lfx</a:t>
                      </a:r>
                      <a:r>
                        <a:rPr lang="en-US" sz="2000" b="1" kern="0"/>
                        <a:t>/</a:t>
                      </a:r>
                      <a:r>
                        <a:rPr lang="en-US" sz="2000" b="1" kern="0" err="1"/>
                        <a:t>M</a:t>
                      </a:r>
                      <a:r>
                        <a:rPr lang="en-US" sz="2000" b="1" kern="0" err="1">
                          <a:solidFill>
                            <a:schemeClr val="tx1"/>
                          </a:solidFill>
                        </a:rPr>
                        <a:t>fx</a:t>
                      </a:r>
                      <a:r>
                        <a:rPr lang="en-US" sz="2000" b="1" kern="0">
                          <a:solidFill>
                            <a:schemeClr val="tx1"/>
                          </a:solidFill>
                        </a:rPr>
                        <a:t>-</a:t>
                      </a:r>
                      <a:r>
                        <a:rPr lang="en-US" sz="2000" b="1" kern="0" err="1">
                          <a:solidFill>
                            <a:schemeClr val="tx1"/>
                          </a:solidFill>
                        </a:rPr>
                        <a:t>Eto</a:t>
                      </a:r>
                      <a:r>
                        <a:rPr lang="en-US" sz="2000" b="1" kern="0">
                          <a:solidFill>
                            <a:schemeClr val="tx1"/>
                          </a:solidFill>
                        </a:rPr>
                        <a:t>-</a:t>
                      </a:r>
                      <a:r>
                        <a:rPr lang="en-US" sz="2000" b="1" kern="0" err="1">
                          <a:solidFill>
                            <a:schemeClr val="tx1"/>
                          </a:solidFill>
                        </a:rPr>
                        <a:t>C</a:t>
                      </a:r>
                      <a:r>
                        <a:rPr lang="en-US" sz="2000" b="1" kern="0" err="1"/>
                        <a:t>fz</a:t>
                      </a:r>
                      <a:r>
                        <a:rPr lang="en-US" sz="2000" b="1" kern="0"/>
                        <a:t>-</a:t>
                      </a:r>
                      <a:r>
                        <a:rPr lang="en-US" sz="2000" b="1" kern="0" err="1"/>
                        <a:t>Hh</a:t>
                      </a:r>
                      <a:r>
                        <a:rPr lang="en-US" sz="2000" b="1" kern="0"/>
                        <a:t>-Z-E</a:t>
                      </a:r>
                      <a:endParaRPr lang="en-US"/>
                    </a:p>
                  </a:txBody>
                  <a:tcPr>
                    <a:no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0"/>
                        <a:t>WHO recommended longer regimens</a:t>
                      </a:r>
                    </a:p>
                    <a:p>
                      <a:endParaRPr lang="en-US"/>
                    </a:p>
                  </a:txBody>
                  <a:tcPr>
                    <a:noFill/>
                  </a:tcPr>
                </a:tc>
                <a:tc hMerge="1">
                  <a:txBody>
                    <a:bodyPr/>
                    <a:lstStyle/>
                    <a:p>
                      <a:endParaRPr lang="en-US"/>
                    </a:p>
                  </a:txBody>
                  <a:tcPr>
                    <a:noFill/>
                  </a:tcPr>
                </a:tc>
                <a:extLst>
                  <a:ext uri="{0D108BD9-81ED-4DB2-BD59-A6C34878D82A}">
                    <a16:rowId xmlns:a16="http://schemas.microsoft.com/office/drawing/2014/main" val="2263447920"/>
                  </a:ext>
                </a:extLst>
              </a:tr>
              <a:tr h="1267737">
                <a:tc>
                  <a:txBody>
                    <a:bodyPr/>
                    <a:lstStyle/>
                    <a:p>
                      <a:pPr marL="0" lvl="1" indent="0">
                        <a:buFont typeface="Wingdings" panose="05000000000000000000" pitchFamily="2" charset="2"/>
                        <a:buNone/>
                      </a:pPr>
                      <a:r>
                        <a:rPr lang="en-GB" sz="2000" b="0" kern="0">
                          <a:solidFill>
                            <a:schemeClr val="dk1"/>
                          </a:solidFill>
                          <a:latin typeface="+mn-lt"/>
                          <a:ea typeface="+mn-ea"/>
                          <a:cs typeface="+mn-cs"/>
                        </a:rPr>
                        <a:t>9-month regimen </a:t>
                      </a:r>
                      <a:r>
                        <a:rPr lang="en-US" sz="2000" b="0" kern="0">
                          <a:solidFill>
                            <a:schemeClr val="dk1"/>
                          </a:solidFill>
                          <a:latin typeface="+mn-lt"/>
                          <a:ea typeface="+mn-ea"/>
                          <a:cs typeface="+mn-cs"/>
                        </a:rPr>
                        <a:t>with </a:t>
                      </a:r>
                      <a:r>
                        <a:rPr lang="en-US" sz="2000" b="0" kern="0" err="1">
                          <a:solidFill>
                            <a:srgbClr val="FF0000"/>
                          </a:solidFill>
                          <a:latin typeface="+mn-lt"/>
                          <a:ea typeface="+mn-ea"/>
                          <a:cs typeface="+mn-cs"/>
                        </a:rPr>
                        <a:t>Lzd</a:t>
                      </a:r>
                      <a:r>
                        <a:rPr lang="en-US" sz="2000" b="0" kern="0">
                          <a:solidFill>
                            <a:schemeClr val="dk1"/>
                          </a:solidFill>
                          <a:latin typeface="+mn-lt"/>
                          <a:ea typeface="+mn-ea"/>
                          <a:cs typeface="+mn-cs"/>
                        </a:rPr>
                        <a:t>:</a:t>
                      </a:r>
                    </a:p>
                    <a:p>
                      <a:pPr marL="342900" lvl="1" indent="-342900">
                        <a:buFont typeface="Wingdings" panose="05000000000000000000" pitchFamily="2" charset="2"/>
                        <a:buChar char="Ø"/>
                      </a:pPr>
                      <a:r>
                        <a:rPr lang="en-AU" sz="2000" b="1" kern="0" err="1">
                          <a:solidFill>
                            <a:schemeClr val="tx1"/>
                          </a:solidFill>
                          <a:latin typeface="+mn-lt"/>
                          <a:ea typeface="+mn-ea"/>
                          <a:cs typeface="+mn-cs"/>
                        </a:rPr>
                        <a:t>Lzd</a:t>
                      </a:r>
                      <a:r>
                        <a:rPr lang="en-AU" sz="2000" b="1" kern="0">
                          <a:solidFill>
                            <a:schemeClr val="tx1"/>
                          </a:solidFill>
                          <a:latin typeface="+mn-lt"/>
                          <a:ea typeface="+mn-ea"/>
                          <a:cs typeface="+mn-cs"/>
                        </a:rPr>
                        <a:t>(2m)-</a:t>
                      </a:r>
                      <a:r>
                        <a:rPr lang="en-AU" sz="2000" b="1" kern="0" err="1">
                          <a:solidFill>
                            <a:schemeClr val="dk1"/>
                          </a:solidFill>
                          <a:latin typeface="+mn-lt"/>
                          <a:ea typeface="+mn-ea"/>
                          <a:cs typeface="+mn-cs"/>
                        </a:rPr>
                        <a:t>Bdq</a:t>
                      </a:r>
                      <a:r>
                        <a:rPr lang="en-AU" sz="2000" b="1" kern="0">
                          <a:solidFill>
                            <a:schemeClr val="dk1"/>
                          </a:solidFill>
                          <a:latin typeface="+mn-lt"/>
                          <a:ea typeface="+mn-ea"/>
                          <a:cs typeface="+mn-cs"/>
                        </a:rPr>
                        <a:t>(6m)-</a:t>
                      </a:r>
                      <a:r>
                        <a:rPr lang="en-AU" sz="2000" b="1" kern="0" err="1">
                          <a:solidFill>
                            <a:schemeClr val="dk1"/>
                          </a:solidFill>
                          <a:latin typeface="+mn-lt"/>
                          <a:ea typeface="+mn-ea"/>
                          <a:cs typeface="+mn-cs"/>
                        </a:rPr>
                        <a:t>Lfx</a:t>
                      </a:r>
                      <a:r>
                        <a:rPr lang="en-AU" sz="2000" b="1" kern="0">
                          <a:solidFill>
                            <a:schemeClr val="dk1"/>
                          </a:solidFill>
                          <a:latin typeface="+mn-lt"/>
                          <a:ea typeface="+mn-ea"/>
                          <a:cs typeface="+mn-cs"/>
                        </a:rPr>
                        <a:t>-</a:t>
                      </a:r>
                      <a:r>
                        <a:rPr lang="en-AU" sz="2000" b="1" kern="0" err="1">
                          <a:solidFill>
                            <a:schemeClr val="dk1"/>
                          </a:solidFill>
                          <a:latin typeface="+mn-lt"/>
                          <a:ea typeface="+mn-ea"/>
                          <a:cs typeface="+mn-cs"/>
                        </a:rPr>
                        <a:t>Cfz</a:t>
                      </a:r>
                      <a:r>
                        <a:rPr lang="en-AU" sz="2000" b="1" kern="0">
                          <a:solidFill>
                            <a:schemeClr val="dk1"/>
                          </a:solidFill>
                          <a:latin typeface="+mn-lt"/>
                          <a:ea typeface="+mn-ea"/>
                          <a:cs typeface="+mn-cs"/>
                        </a:rPr>
                        <a:t>-</a:t>
                      </a:r>
                      <a:r>
                        <a:rPr lang="en-AU" sz="2000" b="1" kern="0" err="1">
                          <a:solidFill>
                            <a:schemeClr val="dk1"/>
                          </a:solidFill>
                          <a:latin typeface="+mn-lt"/>
                          <a:ea typeface="+mn-ea"/>
                          <a:cs typeface="+mn-cs"/>
                        </a:rPr>
                        <a:t>Hh</a:t>
                      </a:r>
                      <a:r>
                        <a:rPr lang="en-AU" sz="2000" b="1" kern="0">
                          <a:solidFill>
                            <a:schemeClr val="dk1"/>
                          </a:solidFill>
                          <a:latin typeface="+mn-lt"/>
                          <a:ea typeface="+mn-ea"/>
                          <a:cs typeface="+mn-cs"/>
                        </a:rPr>
                        <a:t>-Z-E</a:t>
                      </a:r>
                    </a:p>
                  </a:txBody>
                  <a:tcPr>
                    <a:no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0"/>
                        <a:t>WHO recommended longer &amp; shorter regimens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kern="0">
                        <a:solidFill>
                          <a:schemeClr val="dk1"/>
                        </a:solidFill>
                        <a:latin typeface="+mn-lt"/>
                        <a:ea typeface="+mn-ea"/>
                        <a:cs typeface="+mn-cs"/>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kern="0">
                        <a:solidFill>
                          <a:schemeClr val="dk1"/>
                        </a:solidFill>
                        <a:latin typeface="+mn-lt"/>
                        <a:ea typeface="+mn-ea"/>
                        <a:cs typeface="+mn-cs"/>
                      </a:endParaRPr>
                    </a:p>
                  </a:txBody>
                  <a:tcPr>
                    <a:noFill/>
                  </a:tcPr>
                </a:tc>
                <a:extLst>
                  <a:ext uri="{0D108BD9-81ED-4DB2-BD59-A6C34878D82A}">
                    <a16:rowId xmlns:a16="http://schemas.microsoft.com/office/drawing/2014/main" val="4122022990"/>
                  </a:ext>
                </a:extLst>
              </a:tr>
            </a:tbl>
          </a:graphicData>
        </a:graphic>
      </p:graphicFrame>
      <p:sp>
        <p:nvSpPr>
          <p:cNvPr id="10" name="Footer Placeholder 1">
            <a:extLst>
              <a:ext uri="{FF2B5EF4-FFF2-40B4-BE49-F238E27FC236}">
                <a16:creationId xmlns:a16="http://schemas.microsoft.com/office/drawing/2014/main" id="{9EBD897E-120E-4956-3F9A-3279BD5C73E0}"/>
              </a:ext>
            </a:extLst>
          </p:cNvPr>
          <p:cNvSpPr>
            <a:spLocks noGrp="1"/>
          </p:cNvSpPr>
          <p:nvPr>
            <p:ph type="ftr" sz="quarter" idx="11"/>
          </p:nvPr>
        </p:nvSpPr>
        <p:spPr>
          <a:xfrm>
            <a:off x="1794294" y="6442610"/>
            <a:ext cx="7333673" cy="365125"/>
          </a:xfrm>
        </p:spPr>
        <p:txBody>
          <a:bodyPr/>
          <a:lstStyle/>
          <a:p>
            <a:r>
              <a:rPr lang="en-US"/>
              <a:t>Module 4: Treatment and Care,  Chapter 2: Drug-resistant TB treatment</a:t>
            </a:r>
          </a:p>
          <a:p>
            <a:endParaRPr lang="en-GB"/>
          </a:p>
        </p:txBody>
      </p:sp>
      <p:sp>
        <p:nvSpPr>
          <p:cNvPr id="3" name="Slide Number Placeholder 2">
            <a:extLst>
              <a:ext uri="{FF2B5EF4-FFF2-40B4-BE49-F238E27FC236}">
                <a16:creationId xmlns:a16="http://schemas.microsoft.com/office/drawing/2014/main" id="{282CCCF0-F93A-A113-601F-C18CB642437F}"/>
              </a:ext>
            </a:extLst>
          </p:cNvPr>
          <p:cNvSpPr>
            <a:spLocks noGrp="1"/>
          </p:cNvSpPr>
          <p:nvPr>
            <p:ph type="sldNum" sz="quarter" idx="12"/>
          </p:nvPr>
        </p:nvSpPr>
        <p:spPr/>
        <p:txBody>
          <a:bodyPr/>
          <a:lstStyle/>
          <a:p>
            <a:fld id="{92E002D6-D190-45E2-A289-FEFF1EC166F2}" type="slidenum">
              <a:rPr lang="en-GB" smtClean="0"/>
              <a:pPr/>
              <a:t>6</a:t>
            </a:fld>
            <a:endParaRPr lang="en-GB"/>
          </a:p>
        </p:txBody>
      </p:sp>
    </p:spTree>
    <p:extLst>
      <p:ext uri="{BB962C8B-B14F-4D97-AF65-F5344CB8AC3E}">
        <p14:creationId xmlns:p14="http://schemas.microsoft.com/office/powerpoint/2010/main" val="2115149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0">
            <a:extLst>
              <a:ext uri="{FF2B5EF4-FFF2-40B4-BE49-F238E27FC236}">
                <a16:creationId xmlns:a16="http://schemas.microsoft.com/office/drawing/2014/main" id="{D2CE25C5-E1FB-A7E9-DBB4-07722271E149}"/>
              </a:ext>
            </a:extLst>
          </p:cNvPr>
          <p:cNvSpPr txBox="1">
            <a:spLocks/>
          </p:cNvSpPr>
          <p:nvPr/>
        </p:nvSpPr>
        <p:spPr>
          <a:xfrm>
            <a:off x="140677" y="335713"/>
            <a:ext cx="8987290" cy="815901"/>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a:solidFill>
                  <a:schemeClr val="bg1"/>
                </a:solidFill>
                <a:latin typeface="Source Sans Pro"/>
                <a:ea typeface="Source Sans Pro"/>
                <a:cs typeface="Calibri"/>
              </a:rPr>
              <a:t>Evidence: </a:t>
            </a:r>
            <a:r>
              <a:rPr lang="en-US" sz="3200" kern="0">
                <a:solidFill>
                  <a:schemeClr val="bg1"/>
                </a:solidFill>
                <a:latin typeface="Source Sans Pro"/>
                <a:cs typeface="Calibri"/>
              </a:rPr>
              <a:t>9-month regimens: Data and studies considered</a:t>
            </a:r>
          </a:p>
          <a:p>
            <a:pPr algn="l"/>
            <a:endParaRPr lang="en-US">
              <a:solidFill>
                <a:schemeClr val="bg1"/>
              </a:solidFill>
            </a:endParaRPr>
          </a:p>
        </p:txBody>
      </p:sp>
      <p:graphicFrame>
        <p:nvGraphicFramePr>
          <p:cNvPr id="9" name="Table 9">
            <a:extLst>
              <a:ext uri="{FF2B5EF4-FFF2-40B4-BE49-F238E27FC236}">
                <a16:creationId xmlns:a16="http://schemas.microsoft.com/office/drawing/2014/main" id="{77D81CFF-4F79-4729-E709-B05723EB7818}"/>
              </a:ext>
            </a:extLst>
          </p:cNvPr>
          <p:cNvGraphicFramePr>
            <a:graphicFrameLocks noGrp="1"/>
          </p:cNvGraphicFramePr>
          <p:nvPr>
            <p:extLst>
              <p:ext uri="{D42A27DB-BD31-4B8C-83A1-F6EECF244321}">
                <p14:modId xmlns:p14="http://schemas.microsoft.com/office/powerpoint/2010/main" val="3814379839"/>
              </p:ext>
            </p:extLst>
          </p:nvPr>
        </p:nvGraphicFramePr>
        <p:xfrm>
          <a:off x="253218" y="1225909"/>
          <a:ext cx="10193958" cy="4235777"/>
        </p:xfrm>
        <a:graphic>
          <a:graphicData uri="http://schemas.openxmlformats.org/drawingml/2006/table">
            <a:tbl>
              <a:tblPr firstRow="1" bandRow="1">
                <a:tableStyleId>{2A488322-F2BA-4B5B-9748-0D474271808F}</a:tableStyleId>
              </a:tblPr>
              <a:tblGrid>
                <a:gridCol w="4862147">
                  <a:extLst>
                    <a:ext uri="{9D8B030D-6E8A-4147-A177-3AD203B41FA5}">
                      <a16:colId xmlns:a16="http://schemas.microsoft.com/office/drawing/2014/main" val="745947681"/>
                    </a:ext>
                  </a:extLst>
                </a:gridCol>
                <a:gridCol w="158261">
                  <a:extLst>
                    <a:ext uri="{9D8B030D-6E8A-4147-A177-3AD203B41FA5}">
                      <a16:colId xmlns:a16="http://schemas.microsoft.com/office/drawing/2014/main" val="3976770959"/>
                    </a:ext>
                  </a:extLst>
                </a:gridCol>
                <a:gridCol w="5173550">
                  <a:extLst>
                    <a:ext uri="{9D8B030D-6E8A-4147-A177-3AD203B41FA5}">
                      <a16:colId xmlns:a16="http://schemas.microsoft.com/office/drawing/2014/main" val="3693036338"/>
                    </a:ext>
                  </a:extLst>
                </a:gridCol>
              </a:tblGrid>
              <a:tr h="820930">
                <a:tc gridSpan="2">
                  <a:txBody>
                    <a:bodyPr/>
                    <a:lstStyle/>
                    <a:p>
                      <a:r>
                        <a:rPr lang="en-US" sz="2000"/>
                        <a:t>Intervention</a:t>
                      </a:r>
                    </a:p>
                  </a:txBody>
                  <a:tcPr>
                    <a:solidFill>
                      <a:srgbClr val="00205C"/>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Comparator</a:t>
                      </a:r>
                    </a:p>
                    <a:p>
                      <a:endParaRPr lang="en-US"/>
                    </a:p>
                  </a:txBody>
                  <a:tcPr>
                    <a:solidFill>
                      <a:srgbClr val="00205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t>Comparator</a:t>
                      </a:r>
                    </a:p>
                  </a:txBody>
                  <a:tcPr>
                    <a:solidFill>
                      <a:srgbClr val="00205C"/>
                    </a:solidFill>
                  </a:tcPr>
                </a:tc>
                <a:extLst>
                  <a:ext uri="{0D108BD9-81ED-4DB2-BD59-A6C34878D82A}">
                    <a16:rowId xmlns:a16="http://schemas.microsoft.com/office/drawing/2014/main" val="3831663380"/>
                  </a:ext>
                </a:extLst>
              </a:tr>
              <a:tr h="883843">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1200" noProof="0">
                          <a:solidFill>
                            <a:schemeClr val="dk1"/>
                          </a:solidFill>
                          <a:latin typeface="+mn-lt"/>
                          <a:ea typeface="+mn-ea"/>
                          <a:cs typeface="+mn-cs"/>
                        </a:rPr>
                        <a:t>Modified 9-month regimens</a:t>
                      </a:r>
                      <a:r>
                        <a:rPr lang="en-US" sz="2000" b="0" kern="1200" noProof="0">
                          <a:solidFill>
                            <a:schemeClr val="dk1"/>
                          </a:solidFill>
                          <a:latin typeface="+mn-lt"/>
                          <a:ea typeface="+mn-ea"/>
                          <a:cs typeface="+mn-cs"/>
                        </a:rPr>
                        <a:t>: </a:t>
                      </a:r>
                      <a:r>
                        <a:rPr kumimoji="0" lang="en-US" sz="2000" b="0" i="0" u="none" strike="noStrike" kern="1200" cap="none" spc="0" normalizeH="0" baseline="0" noProof="0" err="1">
                          <a:ln>
                            <a:noFill/>
                          </a:ln>
                          <a:solidFill>
                            <a:schemeClr val="tx1"/>
                          </a:solidFill>
                          <a:effectLst/>
                          <a:uLnTx/>
                          <a:uFillTx/>
                          <a:latin typeface="Calibri" panose="020F0502020204030204"/>
                          <a:ea typeface="+mn-ea"/>
                          <a:cs typeface="+mn-cs"/>
                        </a:rPr>
                        <a:t>EndTB</a:t>
                      </a:r>
                      <a:r>
                        <a:rPr kumimoji="0" lang="en-US" sz="2000" b="0" i="0" u="none" strike="noStrike" kern="1200" cap="none" spc="0" normalizeH="0" baseline="0" noProof="0">
                          <a:ln>
                            <a:noFill/>
                          </a:ln>
                          <a:solidFill>
                            <a:schemeClr val="tx1"/>
                          </a:solidFill>
                          <a:effectLst/>
                          <a:uLnTx/>
                          <a:uFillTx/>
                          <a:latin typeface="Calibri" panose="020F0502020204030204"/>
                          <a:ea typeface="+mn-ea"/>
                          <a:cs typeface="+mn-cs"/>
                        </a:rPr>
                        <a:t> trial </a:t>
                      </a:r>
                      <a:r>
                        <a:rPr kumimoji="0" lang="en-US" sz="2000" b="0" i="0" u="none" strike="noStrike" kern="1200" cap="none" spc="0" normalizeH="0" baseline="0" noProof="0" err="1">
                          <a:ln>
                            <a:noFill/>
                          </a:ln>
                          <a:solidFill>
                            <a:prstClr val="black"/>
                          </a:solidFill>
                          <a:effectLst/>
                          <a:uLnTx/>
                          <a:uFillTx/>
                          <a:latin typeface="Calibri" panose="020F0502020204030204"/>
                          <a:ea typeface="+mn-ea"/>
                          <a:cs typeface="+mn-cs"/>
                        </a:rPr>
                        <a:t>multicountry</a:t>
                      </a: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 9-month regimens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kern="0"/>
                    </a:p>
                  </a:txBody>
                  <a:tcPr>
                    <a:solidFill>
                      <a:srgbClr val="80A6D5"/>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ker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kern="0"/>
                    </a:p>
                    <a:p>
                      <a:endParaRPr lang="en-US"/>
                    </a:p>
                  </a:txBody>
                  <a:tcPr>
                    <a:solidFill>
                      <a:srgbClr val="80A6D5"/>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kern="0"/>
                    </a:p>
                  </a:txBody>
                  <a:tcPr>
                    <a:solidFill>
                      <a:srgbClr val="80A6D5"/>
                    </a:solidFill>
                  </a:tcPr>
                </a:tc>
                <a:extLst>
                  <a:ext uri="{0D108BD9-81ED-4DB2-BD59-A6C34878D82A}">
                    <a16:rowId xmlns:a16="http://schemas.microsoft.com/office/drawing/2014/main" val="399246388"/>
                  </a:ext>
                </a:extLst>
              </a:tr>
              <a:tr h="2531004">
                <a:tc>
                  <a:txBody>
                    <a:bodyPr/>
                    <a:lstStyle/>
                    <a:p>
                      <a:pPr marL="514350" marR="0" lvl="0" indent="-5143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1" i="0" u="none" strike="noStrike" kern="1200" cap="none" spc="0" normalizeH="0" baseline="0" noProof="0" err="1">
                          <a:ln>
                            <a:noFill/>
                          </a:ln>
                          <a:solidFill>
                            <a:prstClr val="black"/>
                          </a:solidFill>
                          <a:effectLst/>
                          <a:uLnTx/>
                          <a:uFillTx/>
                          <a:latin typeface="+mn-lt"/>
                          <a:ea typeface="+mn-ea"/>
                          <a:cs typeface="+mn-cs"/>
                        </a:rPr>
                        <a:t>Bdq</a:t>
                      </a:r>
                      <a:r>
                        <a:rPr kumimoji="0" lang="en-US" sz="2000" b="1" i="0" u="none" strike="noStrike" kern="1200" cap="none" spc="0" normalizeH="0" baseline="0" noProof="0">
                          <a:ln>
                            <a:noFill/>
                          </a:ln>
                          <a:solidFill>
                            <a:prstClr val="black"/>
                          </a:solidFill>
                          <a:effectLst/>
                          <a:uLnTx/>
                          <a:uFillTx/>
                          <a:latin typeface="+mn-lt"/>
                          <a:ea typeface="+mn-ea"/>
                          <a:cs typeface="+mn-cs"/>
                        </a:rPr>
                        <a:t>-</a:t>
                      </a:r>
                      <a:r>
                        <a:rPr kumimoji="0" lang="en-US" sz="2000" b="1" i="0" u="none" strike="noStrike" kern="1200" cap="none" spc="0" normalizeH="0" baseline="0" noProof="0" err="1">
                          <a:ln>
                            <a:noFill/>
                          </a:ln>
                          <a:solidFill>
                            <a:prstClr val="black"/>
                          </a:solidFill>
                          <a:effectLst/>
                          <a:uLnTx/>
                          <a:uFillTx/>
                          <a:latin typeface="+mn-lt"/>
                          <a:ea typeface="+mn-ea"/>
                          <a:cs typeface="+mn-cs"/>
                        </a:rPr>
                        <a:t>Lzd</a:t>
                      </a:r>
                      <a:r>
                        <a:rPr kumimoji="0" lang="en-US" sz="2000" b="1" i="0" u="none" strike="noStrike" kern="1200" cap="none" spc="0" normalizeH="0" baseline="0" noProof="0">
                          <a:ln>
                            <a:noFill/>
                          </a:ln>
                          <a:solidFill>
                            <a:prstClr val="black"/>
                          </a:solidFill>
                          <a:effectLst/>
                          <a:uLnTx/>
                          <a:uFillTx/>
                          <a:latin typeface="+mn-lt"/>
                          <a:ea typeface="+mn-ea"/>
                          <a:cs typeface="+mn-cs"/>
                        </a:rPr>
                        <a:t>-</a:t>
                      </a:r>
                      <a:r>
                        <a:rPr kumimoji="0" lang="en-US" sz="2000" b="1" i="0" u="none" strike="noStrike" kern="1200" cap="none" spc="0" normalizeH="0" baseline="0" noProof="0" err="1">
                          <a:ln>
                            <a:noFill/>
                          </a:ln>
                          <a:solidFill>
                            <a:prstClr val="black"/>
                          </a:solidFill>
                          <a:effectLst/>
                          <a:uLnTx/>
                          <a:uFillTx/>
                          <a:latin typeface="+mn-lt"/>
                          <a:ea typeface="+mn-ea"/>
                          <a:cs typeface="+mn-cs"/>
                        </a:rPr>
                        <a:t>Mfx</a:t>
                      </a:r>
                      <a:r>
                        <a:rPr kumimoji="0" lang="en-US" sz="2000" b="1" i="0" u="none" strike="noStrike" kern="1200" cap="none" spc="0" normalizeH="0" baseline="0" noProof="0">
                          <a:ln>
                            <a:noFill/>
                          </a:ln>
                          <a:solidFill>
                            <a:prstClr val="black"/>
                          </a:solidFill>
                          <a:effectLst/>
                          <a:uLnTx/>
                          <a:uFillTx/>
                          <a:latin typeface="+mn-lt"/>
                          <a:ea typeface="+mn-ea"/>
                          <a:cs typeface="+mn-cs"/>
                        </a:rPr>
                        <a:t>-Z</a:t>
                      </a:r>
                      <a:endParaRPr kumimoji="0" lang="en-US" sz="2000" b="1" i="0" u="none" strike="noStrike" kern="1200" cap="none" spc="0" normalizeH="0" baseline="0" noProof="0">
                        <a:ln>
                          <a:noFill/>
                        </a:ln>
                        <a:solidFill>
                          <a:srgbClr val="000000"/>
                        </a:solidFill>
                        <a:effectLst/>
                        <a:uLnTx/>
                        <a:uFillTx/>
                        <a:latin typeface="+mn-lt"/>
                        <a:ea typeface="+mn-ea"/>
                        <a:cs typeface="+mn-cs"/>
                      </a:endParaRPr>
                    </a:p>
                    <a:p>
                      <a:pPr marL="514350" marR="0" lvl="0" indent="-5143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1" i="0" u="none" strike="noStrike" kern="1200" cap="none" spc="0" normalizeH="0" baseline="0" noProof="0" err="1">
                          <a:ln>
                            <a:noFill/>
                          </a:ln>
                          <a:solidFill>
                            <a:prstClr val="black"/>
                          </a:solidFill>
                          <a:effectLst/>
                          <a:uLnTx/>
                          <a:uFillTx/>
                          <a:latin typeface="+mn-lt"/>
                          <a:ea typeface="+mn-ea"/>
                          <a:cs typeface="+mn-cs"/>
                        </a:rPr>
                        <a:t>Bdq</a:t>
                      </a:r>
                      <a:r>
                        <a:rPr kumimoji="0" lang="en-US" sz="2000" b="1" i="0" u="none" strike="noStrike" kern="1200" cap="none" spc="0" normalizeH="0" baseline="0" noProof="0">
                          <a:ln>
                            <a:noFill/>
                          </a:ln>
                          <a:solidFill>
                            <a:prstClr val="black"/>
                          </a:solidFill>
                          <a:effectLst/>
                          <a:uLnTx/>
                          <a:uFillTx/>
                          <a:latin typeface="+mn-lt"/>
                          <a:ea typeface="+mn-ea"/>
                          <a:cs typeface="+mn-cs"/>
                        </a:rPr>
                        <a:t>-</a:t>
                      </a:r>
                      <a:r>
                        <a:rPr kumimoji="0" lang="en-US" sz="2000" b="1" i="0" u="none" strike="noStrike" kern="1200" cap="none" spc="0" normalizeH="0" baseline="0" noProof="0" err="1">
                          <a:ln>
                            <a:noFill/>
                          </a:ln>
                          <a:solidFill>
                            <a:prstClr val="black"/>
                          </a:solidFill>
                          <a:effectLst/>
                          <a:uLnTx/>
                          <a:uFillTx/>
                          <a:latin typeface="+mn-lt"/>
                          <a:ea typeface="+mn-ea"/>
                          <a:cs typeface="+mn-cs"/>
                        </a:rPr>
                        <a:t>Lzd</a:t>
                      </a:r>
                      <a:r>
                        <a:rPr kumimoji="0" lang="en-US" sz="2000" b="1" i="0" u="none" strike="noStrike" kern="1200" cap="none" spc="0" normalizeH="0" baseline="0" noProof="0">
                          <a:ln>
                            <a:noFill/>
                          </a:ln>
                          <a:solidFill>
                            <a:prstClr val="black"/>
                          </a:solidFill>
                          <a:effectLst/>
                          <a:uLnTx/>
                          <a:uFillTx/>
                          <a:latin typeface="+mn-lt"/>
                          <a:ea typeface="+mn-ea"/>
                          <a:cs typeface="+mn-cs"/>
                        </a:rPr>
                        <a:t>-</a:t>
                      </a:r>
                      <a:r>
                        <a:rPr kumimoji="0" lang="en-US" sz="2000" b="1" i="0" u="none" strike="noStrike" kern="1200" cap="none" spc="0" normalizeH="0" baseline="0" noProof="0" err="1">
                          <a:ln>
                            <a:noFill/>
                          </a:ln>
                          <a:solidFill>
                            <a:prstClr val="black"/>
                          </a:solidFill>
                          <a:effectLst/>
                          <a:uLnTx/>
                          <a:uFillTx/>
                          <a:latin typeface="+mn-lt"/>
                          <a:ea typeface="+mn-ea"/>
                          <a:cs typeface="+mn-cs"/>
                        </a:rPr>
                        <a:t>Cfz</a:t>
                      </a:r>
                      <a:r>
                        <a:rPr kumimoji="0" lang="en-US" sz="2000" b="1" i="0" u="none" strike="noStrike" kern="1200" cap="none" spc="0" normalizeH="0" baseline="0" noProof="0">
                          <a:ln>
                            <a:noFill/>
                          </a:ln>
                          <a:solidFill>
                            <a:prstClr val="black"/>
                          </a:solidFill>
                          <a:effectLst/>
                          <a:uLnTx/>
                          <a:uFillTx/>
                          <a:latin typeface="+mn-lt"/>
                          <a:ea typeface="+mn-ea"/>
                          <a:cs typeface="+mn-cs"/>
                        </a:rPr>
                        <a:t>-</a:t>
                      </a:r>
                      <a:r>
                        <a:rPr kumimoji="0" lang="en-US" sz="2000" b="1" i="0" u="none" strike="noStrike" kern="1200" cap="none" spc="0" normalizeH="0" baseline="0" noProof="0" err="1">
                          <a:ln>
                            <a:noFill/>
                          </a:ln>
                          <a:solidFill>
                            <a:prstClr val="black"/>
                          </a:solidFill>
                          <a:effectLst/>
                          <a:uLnTx/>
                          <a:uFillTx/>
                          <a:latin typeface="+mn-lt"/>
                          <a:ea typeface="+mn-ea"/>
                          <a:cs typeface="+mn-cs"/>
                        </a:rPr>
                        <a:t>Lfx</a:t>
                      </a:r>
                      <a:r>
                        <a:rPr kumimoji="0" lang="en-US" sz="2000" b="1" i="0" u="none" strike="noStrike" kern="1200" cap="none" spc="0" normalizeH="0" baseline="0" noProof="0">
                          <a:ln>
                            <a:noFill/>
                          </a:ln>
                          <a:solidFill>
                            <a:prstClr val="black"/>
                          </a:solidFill>
                          <a:effectLst/>
                          <a:uLnTx/>
                          <a:uFillTx/>
                          <a:latin typeface="+mn-lt"/>
                          <a:ea typeface="+mn-ea"/>
                          <a:cs typeface="+mn-cs"/>
                        </a:rPr>
                        <a:t>-Z</a:t>
                      </a:r>
                    </a:p>
                    <a:p>
                      <a:pPr marL="514350" marR="0" lvl="0" indent="-5143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1" i="0" u="none" strike="noStrike" kern="1200" cap="none" spc="0" normalizeH="0" baseline="0" noProof="0" err="1">
                          <a:ln>
                            <a:noFill/>
                          </a:ln>
                          <a:solidFill>
                            <a:prstClr val="black"/>
                          </a:solidFill>
                          <a:effectLst/>
                          <a:uLnTx/>
                          <a:uFillTx/>
                          <a:latin typeface="+mn-lt"/>
                          <a:ea typeface="+mn-ea"/>
                          <a:cs typeface="+mn-cs"/>
                        </a:rPr>
                        <a:t>Bdq</a:t>
                      </a:r>
                      <a:r>
                        <a:rPr kumimoji="0" lang="en-US" sz="2000" b="1" i="0" u="none" strike="noStrike" kern="1200" cap="none" spc="0" normalizeH="0" baseline="0" noProof="0">
                          <a:ln>
                            <a:noFill/>
                          </a:ln>
                          <a:solidFill>
                            <a:prstClr val="black"/>
                          </a:solidFill>
                          <a:effectLst/>
                          <a:uLnTx/>
                          <a:uFillTx/>
                          <a:latin typeface="+mn-lt"/>
                          <a:ea typeface="+mn-ea"/>
                          <a:cs typeface="+mn-cs"/>
                        </a:rPr>
                        <a:t>-</a:t>
                      </a:r>
                      <a:r>
                        <a:rPr kumimoji="0" lang="en-US" sz="2000" b="1" i="0" u="none" strike="noStrike" kern="1200" cap="none" spc="0" normalizeH="0" baseline="0" noProof="0" err="1">
                          <a:ln>
                            <a:noFill/>
                          </a:ln>
                          <a:solidFill>
                            <a:prstClr val="black"/>
                          </a:solidFill>
                          <a:effectLst/>
                          <a:uLnTx/>
                          <a:uFillTx/>
                          <a:latin typeface="+mn-lt"/>
                          <a:ea typeface="+mn-ea"/>
                          <a:cs typeface="+mn-cs"/>
                        </a:rPr>
                        <a:t>Lzd</a:t>
                      </a:r>
                      <a:r>
                        <a:rPr kumimoji="0" lang="en-US" sz="2000" b="1" i="0" u="none" strike="noStrike" kern="1200" cap="none" spc="0" normalizeH="0" baseline="0" noProof="0">
                          <a:ln>
                            <a:noFill/>
                          </a:ln>
                          <a:solidFill>
                            <a:prstClr val="black"/>
                          </a:solidFill>
                          <a:effectLst/>
                          <a:uLnTx/>
                          <a:uFillTx/>
                          <a:latin typeface="+mn-lt"/>
                          <a:ea typeface="+mn-ea"/>
                          <a:cs typeface="+mn-cs"/>
                        </a:rPr>
                        <a:t>-</a:t>
                      </a:r>
                      <a:r>
                        <a:rPr kumimoji="0" lang="en-US" sz="2000" b="1" i="0" u="none" strike="noStrike" kern="1200" cap="none" spc="0" normalizeH="0" baseline="0" noProof="0" err="1">
                          <a:ln>
                            <a:noFill/>
                          </a:ln>
                          <a:solidFill>
                            <a:prstClr val="black"/>
                          </a:solidFill>
                          <a:effectLst/>
                          <a:uLnTx/>
                          <a:uFillTx/>
                          <a:latin typeface="+mn-lt"/>
                          <a:ea typeface="+mn-ea"/>
                          <a:cs typeface="+mn-cs"/>
                        </a:rPr>
                        <a:t>Dlm</a:t>
                      </a:r>
                      <a:r>
                        <a:rPr kumimoji="0" lang="en-US" sz="2000" b="1" i="0" u="none" strike="noStrike" kern="1200" cap="none" spc="0" normalizeH="0" baseline="0" noProof="0">
                          <a:ln>
                            <a:noFill/>
                          </a:ln>
                          <a:solidFill>
                            <a:prstClr val="black"/>
                          </a:solidFill>
                          <a:effectLst/>
                          <a:uLnTx/>
                          <a:uFillTx/>
                          <a:latin typeface="+mn-lt"/>
                          <a:ea typeface="+mn-ea"/>
                          <a:cs typeface="+mn-cs"/>
                        </a:rPr>
                        <a:t>-</a:t>
                      </a:r>
                      <a:r>
                        <a:rPr kumimoji="0" lang="en-US" sz="2000" b="1" i="0" u="none" strike="noStrike" kern="1200" cap="none" spc="0" normalizeH="0" baseline="0" noProof="0" err="1">
                          <a:ln>
                            <a:noFill/>
                          </a:ln>
                          <a:solidFill>
                            <a:prstClr val="black"/>
                          </a:solidFill>
                          <a:effectLst/>
                          <a:uLnTx/>
                          <a:uFillTx/>
                          <a:latin typeface="+mn-lt"/>
                          <a:ea typeface="+mn-ea"/>
                          <a:cs typeface="+mn-cs"/>
                        </a:rPr>
                        <a:t>Lfx</a:t>
                      </a:r>
                      <a:r>
                        <a:rPr kumimoji="0" lang="en-US" sz="2000" b="1" i="0" u="none" strike="noStrike" kern="1200" cap="none" spc="0" normalizeH="0" baseline="0" noProof="0">
                          <a:ln>
                            <a:noFill/>
                          </a:ln>
                          <a:solidFill>
                            <a:prstClr val="black"/>
                          </a:solidFill>
                          <a:effectLst/>
                          <a:uLnTx/>
                          <a:uFillTx/>
                          <a:latin typeface="+mn-lt"/>
                          <a:ea typeface="+mn-ea"/>
                          <a:cs typeface="+mn-cs"/>
                        </a:rPr>
                        <a:t>-Z</a:t>
                      </a:r>
                    </a:p>
                    <a:p>
                      <a:pPr marL="514350" marR="0" lvl="0" indent="-5143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1" i="0" u="none" strike="noStrike" kern="1200" cap="none" spc="0" normalizeH="0" baseline="0" noProof="0" err="1">
                          <a:ln>
                            <a:noFill/>
                          </a:ln>
                          <a:solidFill>
                            <a:prstClr val="black"/>
                          </a:solidFill>
                          <a:effectLst/>
                          <a:uLnTx/>
                          <a:uFillTx/>
                          <a:latin typeface="+mn-lt"/>
                          <a:ea typeface="+mn-ea"/>
                          <a:cs typeface="+mn-cs"/>
                        </a:rPr>
                        <a:t>Dlm</a:t>
                      </a:r>
                      <a:r>
                        <a:rPr kumimoji="0" lang="en-US" sz="2000" b="1" i="0" u="none" strike="noStrike" kern="1200" cap="none" spc="0" normalizeH="0" baseline="0" noProof="0">
                          <a:ln>
                            <a:noFill/>
                          </a:ln>
                          <a:solidFill>
                            <a:prstClr val="black"/>
                          </a:solidFill>
                          <a:effectLst/>
                          <a:uLnTx/>
                          <a:uFillTx/>
                          <a:latin typeface="+mn-lt"/>
                          <a:ea typeface="+mn-ea"/>
                          <a:cs typeface="+mn-cs"/>
                        </a:rPr>
                        <a:t>-</a:t>
                      </a:r>
                      <a:r>
                        <a:rPr kumimoji="0" lang="en-US" sz="2000" b="1" i="0" u="none" strike="noStrike" kern="1200" cap="none" spc="0" normalizeH="0" baseline="0" noProof="0" err="1">
                          <a:ln>
                            <a:noFill/>
                          </a:ln>
                          <a:solidFill>
                            <a:prstClr val="black"/>
                          </a:solidFill>
                          <a:effectLst/>
                          <a:uLnTx/>
                          <a:uFillTx/>
                          <a:latin typeface="+mn-lt"/>
                          <a:ea typeface="+mn-ea"/>
                          <a:cs typeface="+mn-cs"/>
                        </a:rPr>
                        <a:t>Cfz</a:t>
                      </a:r>
                      <a:r>
                        <a:rPr kumimoji="0" lang="en-US" sz="2000" b="1" i="0" u="none" strike="noStrike" kern="1200" cap="none" spc="0" normalizeH="0" baseline="0" noProof="0">
                          <a:ln>
                            <a:noFill/>
                          </a:ln>
                          <a:solidFill>
                            <a:prstClr val="black"/>
                          </a:solidFill>
                          <a:effectLst/>
                          <a:uLnTx/>
                          <a:uFillTx/>
                          <a:latin typeface="+mn-lt"/>
                          <a:ea typeface="+mn-ea"/>
                          <a:cs typeface="+mn-cs"/>
                        </a:rPr>
                        <a:t>-</a:t>
                      </a:r>
                      <a:r>
                        <a:rPr kumimoji="0" lang="en-US" sz="2000" b="1" i="0" u="none" strike="noStrike" kern="1200" cap="none" spc="0" normalizeH="0" baseline="0" noProof="0" err="1">
                          <a:ln>
                            <a:noFill/>
                          </a:ln>
                          <a:solidFill>
                            <a:prstClr val="black"/>
                          </a:solidFill>
                          <a:effectLst/>
                          <a:uLnTx/>
                          <a:uFillTx/>
                          <a:latin typeface="+mn-lt"/>
                          <a:ea typeface="+mn-ea"/>
                          <a:cs typeface="+mn-cs"/>
                        </a:rPr>
                        <a:t>Lzd</a:t>
                      </a:r>
                      <a:r>
                        <a:rPr kumimoji="0" lang="en-US" sz="2000" b="1" i="0" u="none" strike="noStrike" kern="1200" cap="none" spc="0" normalizeH="0" baseline="0" noProof="0">
                          <a:ln>
                            <a:noFill/>
                          </a:ln>
                          <a:solidFill>
                            <a:prstClr val="black"/>
                          </a:solidFill>
                          <a:effectLst/>
                          <a:uLnTx/>
                          <a:uFillTx/>
                          <a:latin typeface="+mn-lt"/>
                          <a:ea typeface="+mn-ea"/>
                          <a:cs typeface="+mn-cs"/>
                        </a:rPr>
                        <a:t>-</a:t>
                      </a:r>
                      <a:r>
                        <a:rPr kumimoji="0" lang="en-US" sz="2000" b="1" i="0" u="none" strike="noStrike" kern="1200" cap="none" spc="0" normalizeH="0" baseline="0" noProof="0" err="1">
                          <a:ln>
                            <a:noFill/>
                          </a:ln>
                          <a:solidFill>
                            <a:prstClr val="black"/>
                          </a:solidFill>
                          <a:effectLst/>
                          <a:uLnTx/>
                          <a:uFillTx/>
                          <a:latin typeface="+mn-lt"/>
                          <a:ea typeface="+mn-ea"/>
                          <a:cs typeface="+mn-cs"/>
                        </a:rPr>
                        <a:t>Lfx</a:t>
                      </a:r>
                      <a:r>
                        <a:rPr kumimoji="0" lang="en-US" sz="2000" b="1" i="0" u="none" strike="noStrike" kern="1200" cap="none" spc="0" normalizeH="0" baseline="0" noProof="0">
                          <a:ln>
                            <a:noFill/>
                          </a:ln>
                          <a:solidFill>
                            <a:prstClr val="black"/>
                          </a:solidFill>
                          <a:effectLst/>
                          <a:uLnTx/>
                          <a:uFillTx/>
                          <a:latin typeface="+mn-lt"/>
                          <a:ea typeface="+mn-ea"/>
                          <a:cs typeface="+mn-cs"/>
                        </a:rPr>
                        <a:t>-Z</a:t>
                      </a:r>
                    </a:p>
                    <a:p>
                      <a:pPr marL="514350" marR="0" lvl="0" indent="-5143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1" i="0" u="none" strike="noStrike" kern="1200" cap="none" spc="0" normalizeH="0" baseline="0" noProof="0" err="1">
                          <a:ln>
                            <a:noFill/>
                          </a:ln>
                          <a:solidFill>
                            <a:prstClr val="black"/>
                          </a:solidFill>
                          <a:effectLst/>
                          <a:uLnTx/>
                          <a:uFillTx/>
                          <a:latin typeface="+mn-lt"/>
                          <a:ea typeface="+mn-ea"/>
                          <a:cs typeface="+mn-cs"/>
                        </a:rPr>
                        <a:t>Dlm</a:t>
                      </a:r>
                      <a:r>
                        <a:rPr kumimoji="0" lang="en-US" sz="2000" b="1" i="0" u="none" strike="noStrike" kern="1200" cap="none" spc="0" normalizeH="0" baseline="0" noProof="0">
                          <a:ln>
                            <a:noFill/>
                          </a:ln>
                          <a:solidFill>
                            <a:prstClr val="black"/>
                          </a:solidFill>
                          <a:effectLst/>
                          <a:uLnTx/>
                          <a:uFillTx/>
                          <a:latin typeface="+mn-lt"/>
                          <a:ea typeface="+mn-ea"/>
                          <a:cs typeface="+mn-cs"/>
                        </a:rPr>
                        <a:t>-</a:t>
                      </a:r>
                      <a:r>
                        <a:rPr kumimoji="0" lang="en-US" sz="2000" b="1" i="0" u="none" strike="noStrike" kern="1200" cap="none" spc="0" normalizeH="0" baseline="0" noProof="0" err="1">
                          <a:ln>
                            <a:noFill/>
                          </a:ln>
                          <a:solidFill>
                            <a:prstClr val="black"/>
                          </a:solidFill>
                          <a:effectLst/>
                          <a:uLnTx/>
                          <a:uFillTx/>
                          <a:latin typeface="+mn-lt"/>
                          <a:ea typeface="+mn-ea"/>
                          <a:cs typeface="+mn-cs"/>
                        </a:rPr>
                        <a:t>Cfz</a:t>
                      </a:r>
                      <a:r>
                        <a:rPr kumimoji="0" lang="en-US" sz="2000" b="1" i="0" u="none" strike="noStrike" kern="1200" cap="none" spc="0" normalizeH="0" baseline="0" noProof="0">
                          <a:ln>
                            <a:noFill/>
                          </a:ln>
                          <a:solidFill>
                            <a:prstClr val="black"/>
                          </a:solidFill>
                          <a:effectLst/>
                          <a:uLnTx/>
                          <a:uFillTx/>
                          <a:latin typeface="+mn-lt"/>
                          <a:ea typeface="+mn-ea"/>
                          <a:cs typeface="+mn-cs"/>
                        </a:rPr>
                        <a:t>-</a:t>
                      </a:r>
                      <a:r>
                        <a:rPr kumimoji="0" lang="en-US" sz="2000" b="1" i="0" u="none" strike="noStrike" kern="1200" cap="none" spc="0" normalizeH="0" baseline="0" noProof="0" err="1">
                          <a:ln>
                            <a:noFill/>
                          </a:ln>
                          <a:solidFill>
                            <a:prstClr val="black"/>
                          </a:solidFill>
                          <a:effectLst/>
                          <a:uLnTx/>
                          <a:uFillTx/>
                          <a:latin typeface="+mn-lt"/>
                          <a:ea typeface="+mn-ea"/>
                          <a:cs typeface="+mn-cs"/>
                        </a:rPr>
                        <a:t>Mfx</a:t>
                      </a:r>
                      <a:r>
                        <a:rPr kumimoji="0" lang="en-US" sz="2000" b="1" i="0" u="none" strike="noStrike" kern="1200" cap="none" spc="0" normalizeH="0" baseline="0" noProof="0">
                          <a:ln>
                            <a:noFill/>
                          </a:ln>
                          <a:solidFill>
                            <a:prstClr val="black"/>
                          </a:solidFill>
                          <a:effectLst/>
                          <a:uLnTx/>
                          <a:uFillTx/>
                          <a:latin typeface="+mn-lt"/>
                          <a:ea typeface="+mn-ea"/>
                          <a:cs typeface="+mn-cs"/>
                        </a:rPr>
                        <a:t>-Z</a:t>
                      </a:r>
                      <a:endParaRPr kumimoji="0" lang="en-US" sz="2000" b="1" i="0" u="none" strike="noStrike" kern="1200" cap="none" spc="0" normalizeH="0" baseline="0" noProof="0">
                        <a:ln>
                          <a:noFill/>
                        </a:ln>
                        <a:solidFill>
                          <a:srgbClr val="BFBFBF"/>
                        </a:solidFill>
                        <a:effectLst/>
                        <a:uLnTx/>
                        <a:uFillTx/>
                        <a:latin typeface="+mn-lt"/>
                        <a:ea typeface="+mn-ea"/>
                        <a:cs typeface="+mn-cs"/>
                      </a:endParaRPr>
                    </a:p>
                    <a:p>
                      <a:endParaRPr lang="en-US" sz="2000"/>
                    </a:p>
                  </a:txBody>
                  <a:tcPr>
                    <a:no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kern="0"/>
                        <a:t>WHO recommended longer regimens</a:t>
                      </a:r>
                    </a:p>
                    <a:p>
                      <a:endParaRPr lang="en-US" sz="2000"/>
                    </a:p>
                  </a:txBody>
                  <a:tcPr>
                    <a:noFill/>
                  </a:tcPr>
                </a:tc>
                <a:tc hMerge="1">
                  <a:txBody>
                    <a:bodyPr/>
                    <a:lstStyle/>
                    <a:p>
                      <a:endParaRPr lang="en-US" sz="2000"/>
                    </a:p>
                  </a:txBody>
                  <a:tcPr>
                    <a:noFill/>
                  </a:tcPr>
                </a:tc>
                <a:extLst>
                  <a:ext uri="{0D108BD9-81ED-4DB2-BD59-A6C34878D82A}">
                    <a16:rowId xmlns:a16="http://schemas.microsoft.com/office/drawing/2014/main" val="3014619974"/>
                  </a:ext>
                </a:extLst>
              </a:tr>
            </a:tbl>
          </a:graphicData>
        </a:graphic>
      </p:graphicFrame>
      <p:sp>
        <p:nvSpPr>
          <p:cNvPr id="10" name="Footer Placeholder 1">
            <a:extLst>
              <a:ext uri="{FF2B5EF4-FFF2-40B4-BE49-F238E27FC236}">
                <a16:creationId xmlns:a16="http://schemas.microsoft.com/office/drawing/2014/main" id="{9EBD897E-120E-4956-3F9A-3279BD5C73E0}"/>
              </a:ext>
            </a:extLst>
          </p:cNvPr>
          <p:cNvSpPr>
            <a:spLocks noGrp="1"/>
          </p:cNvSpPr>
          <p:nvPr>
            <p:ph type="ftr" sz="quarter" idx="11"/>
          </p:nvPr>
        </p:nvSpPr>
        <p:spPr>
          <a:xfrm>
            <a:off x="1794294" y="6442610"/>
            <a:ext cx="7333673" cy="365125"/>
          </a:xfrm>
        </p:spPr>
        <p:txBody>
          <a:bodyPr/>
          <a:lstStyle/>
          <a:p>
            <a:r>
              <a:rPr lang="en-US"/>
              <a:t>Module 4: Treatment and Care,  Chapter 2: Drug-resistant TB treatment</a:t>
            </a:r>
          </a:p>
          <a:p>
            <a:endParaRPr lang="en-GB"/>
          </a:p>
        </p:txBody>
      </p:sp>
      <p:sp>
        <p:nvSpPr>
          <p:cNvPr id="3" name="Slide Number Placeholder 2">
            <a:extLst>
              <a:ext uri="{FF2B5EF4-FFF2-40B4-BE49-F238E27FC236}">
                <a16:creationId xmlns:a16="http://schemas.microsoft.com/office/drawing/2014/main" id="{B945563E-226A-2EED-6F1B-BDDBF73B397B}"/>
              </a:ext>
            </a:extLst>
          </p:cNvPr>
          <p:cNvSpPr>
            <a:spLocks noGrp="1"/>
          </p:cNvSpPr>
          <p:nvPr>
            <p:ph type="sldNum" sz="quarter" idx="12"/>
          </p:nvPr>
        </p:nvSpPr>
        <p:spPr/>
        <p:txBody>
          <a:bodyPr/>
          <a:lstStyle/>
          <a:p>
            <a:fld id="{92E002D6-D190-45E2-A289-FEFF1EC166F2}" type="slidenum">
              <a:rPr lang="en-GB" smtClean="0"/>
              <a:pPr/>
              <a:t>7</a:t>
            </a:fld>
            <a:endParaRPr lang="en-GB"/>
          </a:p>
        </p:txBody>
      </p:sp>
    </p:spTree>
    <p:extLst>
      <p:ext uri="{BB962C8B-B14F-4D97-AF65-F5344CB8AC3E}">
        <p14:creationId xmlns:p14="http://schemas.microsoft.com/office/powerpoint/2010/main" val="3810121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1C8F84-3A8A-1C42-0873-B5022972D01B}"/>
              </a:ext>
            </a:extLst>
          </p:cNvPr>
          <p:cNvSpPr txBox="1"/>
          <p:nvPr/>
        </p:nvSpPr>
        <p:spPr>
          <a:xfrm>
            <a:off x="191344" y="1492172"/>
            <a:ext cx="11881320" cy="1569660"/>
          </a:xfrm>
          <a:prstGeom prst="rect">
            <a:avLst/>
          </a:prstGeom>
          <a:noFill/>
        </p:spPr>
        <p:txBody>
          <a:bodyPr wrap="square">
            <a:spAutoFit/>
          </a:bodyPr>
          <a:lstStyle/>
          <a:p>
            <a:pPr algn="just"/>
            <a:r>
              <a:rPr lang="en-US" sz="2400" b="1">
                <a:solidFill>
                  <a:schemeClr val="tx2"/>
                </a:solidFill>
              </a:rPr>
              <a:t>WHO suggests the use of a 6-month treatment regimen composed of </a:t>
            </a:r>
            <a:r>
              <a:rPr lang="en-US" sz="2400" b="1" err="1">
                <a:solidFill>
                  <a:schemeClr val="tx2"/>
                </a:solidFill>
              </a:rPr>
              <a:t>bedaquiline</a:t>
            </a:r>
            <a:r>
              <a:rPr lang="en-US" sz="2400" b="1">
                <a:solidFill>
                  <a:schemeClr val="tx2"/>
                </a:solidFill>
              </a:rPr>
              <a:t>, </a:t>
            </a:r>
            <a:r>
              <a:rPr lang="en-US" sz="2400" b="1" err="1">
                <a:solidFill>
                  <a:schemeClr val="tx2"/>
                </a:solidFill>
              </a:rPr>
              <a:t>pretomanid</a:t>
            </a:r>
            <a:r>
              <a:rPr lang="en-US" sz="2400" b="1">
                <a:solidFill>
                  <a:schemeClr val="tx2"/>
                </a:solidFill>
              </a:rPr>
              <a:t>, linezolid (600 mg) and moxifloxacin (</a:t>
            </a:r>
            <a:r>
              <a:rPr lang="en-US" sz="2400" b="1" err="1">
                <a:solidFill>
                  <a:schemeClr val="tx2"/>
                </a:solidFill>
              </a:rPr>
              <a:t>BPaLM</a:t>
            </a:r>
            <a:r>
              <a:rPr lang="en-US" sz="2400" b="1">
                <a:solidFill>
                  <a:schemeClr val="tx2"/>
                </a:solidFill>
              </a:rPr>
              <a:t>) rather than the 9-month or longer (18-month) regimens in MDR/RR-TB patients.</a:t>
            </a:r>
          </a:p>
          <a:p>
            <a:r>
              <a:rPr lang="en-US" sz="2400" b="1">
                <a:solidFill>
                  <a:schemeClr val="tx2"/>
                </a:solidFill>
              </a:rPr>
              <a:t> </a:t>
            </a:r>
            <a:r>
              <a:rPr lang="en-US" sz="2400" b="0">
                <a:solidFill>
                  <a:schemeClr val="tx2"/>
                </a:solidFill>
              </a:rPr>
              <a:t>(</a:t>
            </a:r>
            <a:r>
              <a:rPr lang="en-US" sz="2400" b="0" i="1">
                <a:solidFill>
                  <a:schemeClr val="tx2"/>
                </a:solidFill>
              </a:rPr>
              <a:t>Conditional recommendation, very low certainty of evidence)</a:t>
            </a:r>
          </a:p>
        </p:txBody>
      </p:sp>
      <p:sp>
        <p:nvSpPr>
          <p:cNvPr id="4" name="Text Placeholder 2">
            <a:extLst>
              <a:ext uri="{FF2B5EF4-FFF2-40B4-BE49-F238E27FC236}">
                <a16:creationId xmlns:a16="http://schemas.microsoft.com/office/drawing/2014/main" id="{EDA81ED8-412C-6ABC-BC58-9C7C0E3CD8E7}"/>
              </a:ext>
            </a:extLst>
          </p:cNvPr>
          <p:cNvSpPr txBox="1">
            <a:spLocks/>
          </p:cNvSpPr>
          <p:nvPr/>
        </p:nvSpPr>
        <p:spPr>
          <a:xfrm>
            <a:off x="2867188" y="1067979"/>
            <a:ext cx="6120000" cy="424193"/>
          </a:xfrm>
          <a:prstGeom prst="rect">
            <a:avLst/>
          </a:prstGeom>
        </p:spPr>
        <p:txBody>
          <a:bodyPr>
            <a:normAutofit fontScale="925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lnSpc>
                <a:spcPct val="100000"/>
              </a:lnSpc>
              <a:buClrTx/>
              <a:buFontTx/>
              <a:buNone/>
            </a:pPr>
            <a:r>
              <a:rPr lang="en-US" sz="2800" b="1" kern="0">
                <a:solidFill>
                  <a:srgbClr val="FF0000"/>
                </a:solidFill>
              </a:rPr>
              <a:t>Recommendation 1.1</a:t>
            </a:r>
          </a:p>
        </p:txBody>
      </p:sp>
      <p:sp>
        <p:nvSpPr>
          <p:cNvPr id="6" name="Text Placeholder 2">
            <a:extLst>
              <a:ext uri="{FF2B5EF4-FFF2-40B4-BE49-F238E27FC236}">
                <a16:creationId xmlns:a16="http://schemas.microsoft.com/office/drawing/2014/main" id="{2F20F9CC-F09D-722D-8E69-39497E30573F}"/>
              </a:ext>
            </a:extLst>
          </p:cNvPr>
          <p:cNvSpPr txBox="1">
            <a:spLocks/>
          </p:cNvSpPr>
          <p:nvPr/>
        </p:nvSpPr>
        <p:spPr>
          <a:xfrm>
            <a:off x="3036000" y="3316649"/>
            <a:ext cx="6120000" cy="424193"/>
          </a:xfrm>
          <a:prstGeom prst="rect">
            <a:avLst/>
          </a:prstGeom>
        </p:spPr>
        <p:txBody>
          <a:bodyPr>
            <a:normAutofit fontScale="925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lnSpc>
                <a:spcPct val="100000"/>
              </a:lnSpc>
              <a:buClrTx/>
              <a:buFontTx/>
              <a:buNone/>
            </a:pPr>
            <a:r>
              <a:rPr lang="en-US" sz="2800" i="1" kern="0">
                <a:solidFill>
                  <a:srgbClr val="FF0000"/>
                </a:solidFill>
              </a:rPr>
              <a:t>Remarks</a:t>
            </a:r>
          </a:p>
        </p:txBody>
      </p:sp>
      <p:sp>
        <p:nvSpPr>
          <p:cNvPr id="7" name="TextBox 6">
            <a:extLst>
              <a:ext uri="{FF2B5EF4-FFF2-40B4-BE49-F238E27FC236}">
                <a16:creationId xmlns:a16="http://schemas.microsoft.com/office/drawing/2014/main" id="{062B6E27-4E1B-5FD9-C73F-FD002E98EAFE}"/>
              </a:ext>
            </a:extLst>
          </p:cNvPr>
          <p:cNvSpPr txBox="1"/>
          <p:nvPr/>
        </p:nvSpPr>
        <p:spPr>
          <a:xfrm>
            <a:off x="335360" y="3912591"/>
            <a:ext cx="11737304" cy="2031325"/>
          </a:xfrm>
          <a:prstGeom prst="rect">
            <a:avLst/>
          </a:prstGeom>
          <a:noFill/>
        </p:spPr>
        <p:txBody>
          <a:bodyPr wrap="square">
            <a:spAutoFit/>
          </a:bodyPr>
          <a:lstStyle/>
          <a:p>
            <a:pPr marL="342900" indent="-342900" algn="l">
              <a:buFont typeface="Wingdings" panose="05000000000000000000" pitchFamily="2" charset="2"/>
              <a:buChar char="v"/>
            </a:pPr>
            <a:r>
              <a:rPr lang="en-US" sz="1800" b="0">
                <a:solidFill>
                  <a:schemeClr val="tx2"/>
                </a:solidFill>
              </a:rPr>
              <a:t>DST for fluoroquinolones is strongly encouraged in people with MDR/ RR-TB, and although it should not delay initiation of the </a:t>
            </a:r>
            <a:r>
              <a:rPr lang="en-US" sz="1800" b="0" err="1">
                <a:solidFill>
                  <a:schemeClr val="tx2"/>
                </a:solidFill>
              </a:rPr>
              <a:t>BPaLM</a:t>
            </a:r>
            <a:r>
              <a:rPr lang="en-US" sz="1800" b="0">
                <a:solidFill>
                  <a:schemeClr val="tx2"/>
                </a:solidFill>
              </a:rPr>
              <a:t>, results of the test should guide the decision on whether moxifloxacin can be retained or should be dropped from the regimen – in cases of documented resistance to fluoroquinolones, </a:t>
            </a:r>
            <a:r>
              <a:rPr lang="en-US" sz="1800" b="0" err="1">
                <a:solidFill>
                  <a:schemeClr val="tx2"/>
                </a:solidFill>
              </a:rPr>
              <a:t>BPaL</a:t>
            </a:r>
            <a:r>
              <a:rPr lang="en-US" sz="1800" b="0">
                <a:solidFill>
                  <a:schemeClr val="tx2"/>
                </a:solidFill>
              </a:rPr>
              <a:t> without moxifloxacin would be initiated or continued. </a:t>
            </a:r>
          </a:p>
          <a:p>
            <a:pPr marL="342900" indent="-342900" algn="l">
              <a:buFont typeface="Wingdings" panose="05000000000000000000" pitchFamily="2" charset="2"/>
              <a:buChar char="v"/>
            </a:pPr>
            <a:r>
              <a:rPr lang="en-US" sz="1800" b="0">
                <a:solidFill>
                  <a:schemeClr val="tx2"/>
                </a:solidFill>
              </a:rPr>
              <a:t>This recommendation does not apply to pregnant and breastfeeding women owing to limited evidence on the safety of pretomanid.</a:t>
            </a:r>
          </a:p>
          <a:p>
            <a:pPr marL="342900" indent="-342900" algn="l">
              <a:buFont typeface="Wingdings" panose="05000000000000000000" pitchFamily="2" charset="2"/>
              <a:buChar char="v"/>
            </a:pPr>
            <a:r>
              <a:rPr lang="en-US" sz="1800" b="0">
                <a:solidFill>
                  <a:schemeClr val="tx2"/>
                </a:solidFill>
              </a:rPr>
              <a:t>The recommended dose of linezolid is 600 mg once daily for </a:t>
            </a:r>
            <a:r>
              <a:rPr lang="en-US" sz="1800" b="0" err="1">
                <a:solidFill>
                  <a:schemeClr val="tx2"/>
                </a:solidFill>
              </a:rPr>
              <a:t>BPaLM</a:t>
            </a:r>
            <a:r>
              <a:rPr lang="en-US" sz="1800" b="0">
                <a:solidFill>
                  <a:schemeClr val="tx2"/>
                </a:solidFill>
              </a:rPr>
              <a:t>/</a:t>
            </a:r>
            <a:r>
              <a:rPr lang="en-US" sz="1800" b="0" err="1">
                <a:solidFill>
                  <a:schemeClr val="tx2"/>
                </a:solidFill>
              </a:rPr>
              <a:t>BPaL</a:t>
            </a:r>
            <a:r>
              <a:rPr lang="en-US" sz="1800" b="0">
                <a:solidFill>
                  <a:schemeClr val="tx2"/>
                </a:solidFill>
              </a:rPr>
              <a:t> </a:t>
            </a:r>
          </a:p>
        </p:txBody>
      </p:sp>
      <p:sp>
        <p:nvSpPr>
          <p:cNvPr id="8" name="Title 20">
            <a:extLst>
              <a:ext uri="{FF2B5EF4-FFF2-40B4-BE49-F238E27FC236}">
                <a16:creationId xmlns:a16="http://schemas.microsoft.com/office/drawing/2014/main" id="{1D4298D8-F597-943E-9158-60D9CAF7577F}"/>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a:solidFill>
                  <a:schemeClr val="bg1"/>
                </a:solidFill>
                <a:latin typeface="Source Sans Pro"/>
                <a:ea typeface="Source Sans Pro"/>
                <a:cs typeface="Calibri"/>
              </a:rPr>
              <a:t>Recommendations</a:t>
            </a:r>
            <a:endParaRPr lang="en-US"/>
          </a:p>
        </p:txBody>
      </p:sp>
      <p:sp>
        <p:nvSpPr>
          <p:cNvPr id="9" name="Footer Placeholder 1">
            <a:extLst>
              <a:ext uri="{FF2B5EF4-FFF2-40B4-BE49-F238E27FC236}">
                <a16:creationId xmlns:a16="http://schemas.microsoft.com/office/drawing/2014/main" id="{791F2875-CAB7-475D-5B1F-BA5CCA0B1B79}"/>
              </a:ext>
            </a:extLst>
          </p:cNvPr>
          <p:cNvSpPr>
            <a:spLocks noGrp="1"/>
          </p:cNvSpPr>
          <p:nvPr>
            <p:ph type="ftr" sz="quarter" idx="11"/>
          </p:nvPr>
        </p:nvSpPr>
        <p:spPr>
          <a:xfrm>
            <a:off x="1794294" y="6442610"/>
            <a:ext cx="7333673" cy="365125"/>
          </a:xfrm>
        </p:spPr>
        <p:txBody>
          <a:bodyPr/>
          <a:lstStyle/>
          <a:p>
            <a:r>
              <a:rPr lang="en-US"/>
              <a:t>Module 4: Treatment and Care,  Chapter 2: Drug-resistant TB treatment</a:t>
            </a:r>
          </a:p>
          <a:p>
            <a:endParaRPr lang="en-GB"/>
          </a:p>
        </p:txBody>
      </p:sp>
      <p:sp>
        <p:nvSpPr>
          <p:cNvPr id="3" name="Slide Number Placeholder 2">
            <a:extLst>
              <a:ext uri="{FF2B5EF4-FFF2-40B4-BE49-F238E27FC236}">
                <a16:creationId xmlns:a16="http://schemas.microsoft.com/office/drawing/2014/main" id="{84CE4154-45A3-9403-5356-3BBAC2D854E7}"/>
              </a:ext>
            </a:extLst>
          </p:cNvPr>
          <p:cNvSpPr>
            <a:spLocks noGrp="1"/>
          </p:cNvSpPr>
          <p:nvPr>
            <p:ph type="sldNum" sz="quarter" idx="12"/>
          </p:nvPr>
        </p:nvSpPr>
        <p:spPr/>
        <p:txBody>
          <a:bodyPr/>
          <a:lstStyle/>
          <a:p>
            <a:fld id="{92E002D6-D190-45E2-A289-FEFF1EC166F2}" type="slidenum">
              <a:rPr lang="en-GB" smtClean="0"/>
              <a:pPr/>
              <a:t>8</a:t>
            </a:fld>
            <a:endParaRPr lang="en-GB"/>
          </a:p>
        </p:txBody>
      </p:sp>
    </p:spTree>
    <p:extLst>
      <p:ext uri="{BB962C8B-B14F-4D97-AF65-F5344CB8AC3E}">
        <p14:creationId xmlns:p14="http://schemas.microsoft.com/office/powerpoint/2010/main" val="505440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_Modèle par défaut">
  <a:themeElements>
    <a:clrScheme name="1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040A6439B1B264EAAA19CAD2F27AE8F" ma:contentTypeVersion="14" ma:contentTypeDescription="Create a new document." ma:contentTypeScope="" ma:versionID="fac65a331da693cced26eede2519de26">
  <xsd:schema xmlns:xsd="http://www.w3.org/2001/XMLSchema" xmlns:xs="http://www.w3.org/2001/XMLSchema" xmlns:p="http://schemas.microsoft.com/office/2006/metadata/properties" xmlns:ns3="d0340059-c5c5-4a5c-a0a1-ae2add8af47d" xmlns:ns4="f8c85f46-e179-4fb0-999e-8f9eba6b9bf3" targetNamespace="http://schemas.microsoft.com/office/2006/metadata/properties" ma:root="true" ma:fieldsID="badabc1c4931de5feea16c9af1040f38" ns3:_="" ns4:_="">
    <xsd:import namespace="d0340059-c5c5-4a5c-a0a1-ae2add8af47d"/>
    <xsd:import namespace="f8c85f46-e179-4fb0-999e-8f9eba6b9bf3"/>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340059-c5c5-4a5c-a0a1-ae2add8af4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8c85f46-e179-4fb0-999e-8f9eba6b9bf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A9E55D6-C984-445D-92A5-4B33909271C9}">
  <ds:schemaRefs>
    <ds:schemaRef ds:uri="d0340059-c5c5-4a5c-a0a1-ae2add8af47d"/>
    <ds:schemaRef ds:uri="f8c85f46-e179-4fb0-999e-8f9eba6b9bf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41159D4-E3CA-4F7F-BBD7-DBBE9E45E4C9}">
  <ds:schemaRefs>
    <ds:schemaRef ds:uri="d0340059-c5c5-4a5c-a0a1-ae2add8af47d"/>
    <ds:schemaRef ds:uri="f8c85f46-e179-4fb0-999e-8f9eba6b9bf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28755F7-E1D2-412B-86FE-0E47CBB757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TotalTime>
  <Words>5000</Words>
  <Application>Microsoft Office PowerPoint</Application>
  <PresentationFormat>Widescreen</PresentationFormat>
  <Paragraphs>464</Paragraphs>
  <Slides>33</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Arvo</vt:lpstr>
      <vt:lpstr>Calibri</vt:lpstr>
      <vt:lpstr>Source Sans Pro</vt:lpstr>
      <vt:lpstr>Symbol</vt:lpstr>
      <vt:lpstr>Wingdings</vt:lpstr>
      <vt:lpstr>2_Modèle par défaut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World Health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Definitions</dc:title>
  <dc:creator>falzond</dc:creator>
  <cp:lastModifiedBy>Dennis Falzon</cp:lastModifiedBy>
  <cp:revision>1</cp:revision>
  <dcterms:created xsi:type="dcterms:W3CDTF">2009-12-04T13:45:37Z</dcterms:created>
  <dcterms:modified xsi:type="dcterms:W3CDTF">2025-04-17T07:23:42Z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0x0101004040A6439B1B264EAAA19CAD2F27AE8F</vt:lpwstr>
  </property>
</Properties>
</file>